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11309350" cx="20104100"/>
  <p:notesSz cx="20104100" cy="1130935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32" roundtripDataSignature="AMtx7mhCCwcVvJ1rcp4aH+vpNosO1WEA6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8712200" cy="56673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11387138" y="0"/>
            <a:ext cx="8712200" cy="56673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0742613"/>
            <a:ext cx="8712200" cy="566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11387138" y="10742613"/>
            <a:ext cx="8712200" cy="56673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6: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19e43ba2e1_0_75: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19e43ba2e1_0_75: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319e43ba2e1_0_75: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7: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9de01bb47_0_18: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19de01bb47_0_18: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319de01bb47_0_18: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8: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19e43ba2e1_0_37: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19e43ba2e1_0_37: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319e43ba2e1_0_37: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9: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19e43ba2e1_0_44: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19e43ba2e1_0_44: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319e43ba2e1_0_44: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19e43ba2e1_0_59: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19e43ba2e1_0_59: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319e43ba2e1_0_59: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2: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10: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12: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1af2080bef_0_11: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1af2080bef_0_11: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31af2080bef_0_11: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1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1af2080bef_0_18: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1af2080bef_0_18: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31af2080bef_0_18: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14: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15: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9de01bb47_0_9: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19de01bb47_0_9: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319de01bb47_0_9: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4: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9e43ba2e1_0_0: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9e43ba2e1_0_0: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319e43ba2e1_0_0: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5: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19e43ba2e1_0_10: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19e43ba2e1_0_10: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319e43ba2e1_0_10: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9e43ba2e1_0_20: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19e43ba2e1_0_20: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319e43ba2e1_0_20: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31af2080bef_0_41"/>
          <p:cNvSpPr txBox="1"/>
          <p:nvPr>
            <p:ph type="ctrTitle"/>
          </p:nvPr>
        </p:nvSpPr>
        <p:spPr>
          <a:xfrm>
            <a:off x="685325" y="1637146"/>
            <a:ext cx="18733500" cy="4513200"/>
          </a:xfrm>
          <a:prstGeom prst="rect">
            <a:avLst/>
          </a:prstGeom>
        </p:spPr>
        <p:txBody>
          <a:bodyPr anchorCtr="0" anchor="b" bIns="201025" lIns="201025" spcFirstLastPara="1" rIns="201025" wrap="square" tIns="201025">
            <a:normAutofit/>
          </a:bodyPr>
          <a:lstStyle>
            <a:lvl1pPr lvl="0" algn="ctr">
              <a:spcBef>
                <a:spcPts val="0"/>
              </a:spcBef>
              <a:spcAft>
                <a:spcPts val="0"/>
              </a:spcAft>
              <a:buSzPts val="11400"/>
              <a:buNone/>
              <a:defRPr sz="11400"/>
            </a:lvl1pPr>
            <a:lvl2pPr lvl="1" algn="ctr">
              <a:spcBef>
                <a:spcPts val="0"/>
              </a:spcBef>
              <a:spcAft>
                <a:spcPts val="0"/>
              </a:spcAft>
              <a:buSzPts val="11400"/>
              <a:buNone/>
              <a:defRPr sz="11400"/>
            </a:lvl2pPr>
            <a:lvl3pPr lvl="2" algn="ctr">
              <a:spcBef>
                <a:spcPts val="0"/>
              </a:spcBef>
              <a:spcAft>
                <a:spcPts val="0"/>
              </a:spcAft>
              <a:buSzPts val="11400"/>
              <a:buNone/>
              <a:defRPr sz="11400"/>
            </a:lvl3pPr>
            <a:lvl4pPr lvl="3" algn="ctr">
              <a:spcBef>
                <a:spcPts val="0"/>
              </a:spcBef>
              <a:spcAft>
                <a:spcPts val="0"/>
              </a:spcAft>
              <a:buSzPts val="11400"/>
              <a:buNone/>
              <a:defRPr sz="11400"/>
            </a:lvl4pPr>
            <a:lvl5pPr lvl="4" algn="ctr">
              <a:spcBef>
                <a:spcPts val="0"/>
              </a:spcBef>
              <a:spcAft>
                <a:spcPts val="0"/>
              </a:spcAft>
              <a:buSzPts val="11400"/>
              <a:buNone/>
              <a:defRPr sz="11400"/>
            </a:lvl5pPr>
            <a:lvl6pPr lvl="5" algn="ctr">
              <a:spcBef>
                <a:spcPts val="0"/>
              </a:spcBef>
              <a:spcAft>
                <a:spcPts val="0"/>
              </a:spcAft>
              <a:buSzPts val="11400"/>
              <a:buNone/>
              <a:defRPr sz="11400"/>
            </a:lvl6pPr>
            <a:lvl7pPr lvl="6" algn="ctr">
              <a:spcBef>
                <a:spcPts val="0"/>
              </a:spcBef>
              <a:spcAft>
                <a:spcPts val="0"/>
              </a:spcAft>
              <a:buSzPts val="11400"/>
              <a:buNone/>
              <a:defRPr sz="11400"/>
            </a:lvl7pPr>
            <a:lvl8pPr lvl="7" algn="ctr">
              <a:spcBef>
                <a:spcPts val="0"/>
              </a:spcBef>
              <a:spcAft>
                <a:spcPts val="0"/>
              </a:spcAft>
              <a:buSzPts val="11400"/>
              <a:buNone/>
              <a:defRPr sz="11400"/>
            </a:lvl8pPr>
            <a:lvl9pPr lvl="8" algn="ctr">
              <a:spcBef>
                <a:spcPts val="0"/>
              </a:spcBef>
              <a:spcAft>
                <a:spcPts val="0"/>
              </a:spcAft>
              <a:buSzPts val="11400"/>
              <a:buNone/>
              <a:defRPr sz="11400"/>
            </a:lvl9pPr>
          </a:lstStyle>
          <a:p/>
        </p:txBody>
      </p:sp>
      <p:sp>
        <p:nvSpPr>
          <p:cNvPr id="15" name="Google Shape;15;g31af2080bef_0_41"/>
          <p:cNvSpPr txBox="1"/>
          <p:nvPr>
            <p:ph idx="1" type="subTitle"/>
          </p:nvPr>
        </p:nvSpPr>
        <p:spPr>
          <a:xfrm>
            <a:off x="685307" y="6231576"/>
            <a:ext cx="18733500" cy="1742700"/>
          </a:xfrm>
          <a:prstGeom prst="rect">
            <a:avLst/>
          </a:prstGeom>
        </p:spPr>
        <p:txBody>
          <a:bodyPr anchorCtr="0" anchor="t" bIns="201025" lIns="201025" spcFirstLastPara="1" rIns="201025" wrap="square" tIns="201025">
            <a:normAutofit/>
          </a:bodyPr>
          <a:lstStyle>
            <a:lvl1pPr lvl="0" algn="ctr">
              <a:lnSpc>
                <a:spcPct val="100000"/>
              </a:lnSpc>
              <a:spcBef>
                <a:spcPts val="0"/>
              </a:spcBef>
              <a:spcAft>
                <a:spcPts val="0"/>
              </a:spcAft>
              <a:buSzPts val="6200"/>
              <a:buNone/>
              <a:defRPr sz="62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6" name="Google Shape;16;g31af2080bef_0_41"/>
          <p:cNvSpPr txBox="1"/>
          <p:nvPr>
            <p:ph idx="12" type="sldNum"/>
          </p:nvPr>
        </p:nvSpPr>
        <p:spPr>
          <a:xfrm>
            <a:off x="18627640" y="10253320"/>
            <a:ext cx="1206300" cy="865500"/>
          </a:xfrm>
          <a:prstGeom prst="rect">
            <a:avLst/>
          </a:prstGeom>
        </p:spPr>
        <p:txBody>
          <a:bodyPr anchorCtr="0" anchor="ctr" bIns="201025" lIns="201025" spcFirstLastPara="1" rIns="201025" wrap="square" tIns="20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31af2080bef_0_76"/>
          <p:cNvSpPr txBox="1"/>
          <p:nvPr>
            <p:ph hasCustomPrompt="1" type="title"/>
          </p:nvPr>
        </p:nvSpPr>
        <p:spPr>
          <a:xfrm>
            <a:off x="685307" y="2432109"/>
            <a:ext cx="18733500" cy="4317300"/>
          </a:xfrm>
          <a:prstGeom prst="rect">
            <a:avLst/>
          </a:prstGeom>
        </p:spPr>
        <p:txBody>
          <a:bodyPr anchorCtr="0" anchor="b" bIns="201025" lIns="201025" spcFirstLastPara="1" rIns="201025" wrap="square" tIns="201025">
            <a:normAutofit/>
          </a:bodyPr>
          <a:lstStyle>
            <a:lvl1pPr lvl="0" algn="ctr">
              <a:spcBef>
                <a:spcPts val="0"/>
              </a:spcBef>
              <a:spcAft>
                <a:spcPts val="0"/>
              </a:spcAft>
              <a:buSzPts val="26400"/>
              <a:buNone/>
              <a:defRPr sz="26400"/>
            </a:lvl1pPr>
            <a:lvl2pPr lvl="1" algn="ctr">
              <a:spcBef>
                <a:spcPts val="0"/>
              </a:spcBef>
              <a:spcAft>
                <a:spcPts val="0"/>
              </a:spcAft>
              <a:buSzPts val="26400"/>
              <a:buNone/>
              <a:defRPr sz="26400"/>
            </a:lvl2pPr>
            <a:lvl3pPr lvl="2" algn="ctr">
              <a:spcBef>
                <a:spcPts val="0"/>
              </a:spcBef>
              <a:spcAft>
                <a:spcPts val="0"/>
              </a:spcAft>
              <a:buSzPts val="26400"/>
              <a:buNone/>
              <a:defRPr sz="26400"/>
            </a:lvl3pPr>
            <a:lvl4pPr lvl="3" algn="ctr">
              <a:spcBef>
                <a:spcPts val="0"/>
              </a:spcBef>
              <a:spcAft>
                <a:spcPts val="0"/>
              </a:spcAft>
              <a:buSzPts val="26400"/>
              <a:buNone/>
              <a:defRPr sz="26400"/>
            </a:lvl4pPr>
            <a:lvl5pPr lvl="4" algn="ctr">
              <a:spcBef>
                <a:spcPts val="0"/>
              </a:spcBef>
              <a:spcAft>
                <a:spcPts val="0"/>
              </a:spcAft>
              <a:buSzPts val="26400"/>
              <a:buNone/>
              <a:defRPr sz="26400"/>
            </a:lvl5pPr>
            <a:lvl6pPr lvl="5" algn="ctr">
              <a:spcBef>
                <a:spcPts val="0"/>
              </a:spcBef>
              <a:spcAft>
                <a:spcPts val="0"/>
              </a:spcAft>
              <a:buSzPts val="26400"/>
              <a:buNone/>
              <a:defRPr sz="26400"/>
            </a:lvl6pPr>
            <a:lvl7pPr lvl="6" algn="ctr">
              <a:spcBef>
                <a:spcPts val="0"/>
              </a:spcBef>
              <a:spcAft>
                <a:spcPts val="0"/>
              </a:spcAft>
              <a:buSzPts val="26400"/>
              <a:buNone/>
              <a:defRPr sz="26400"/>
            </a:lvl7pPr>
            <a:lvl8pPr lvl="7" algn="ctr">
              <a:spcBef>
                <a:spcPts val="0"/>
              </a:spcBef>
              <a:spcAft>
                <a:spcPts val="0"/>
              </a:spcAft>
              <a:buSzPts val="26400"/>
              <a:buNone/>
              <a:defRPr sz="26400"/>
            </a:lvl8pPr>
            <a:lvl9pPr lvl="8" algn="ctr">
              <a:spcBef>
                <a:spcPts val="0"/>
              </a:spcBef>
              <a:spcAft>
                <a:spcPts val="0"/>
              </a:spcAft>
              <a:buSzPts val="26400"/>
              <a:buNone/>
              <a:defRPr sz="26400"/>
            </a:lvl9pPr>
          </a:lstStyle>
          <a:p>
            <a:r>
              <a:t>xx%</a:t>
            </a:r>
          </a:p>
        </p:txBody>
      </p:sp>
      <p:sp>
        <p:nvSpPr>
          <p:cNvPr id="50" name="Google Shape;50;g31af2080bef_0_76"/>
          <p:cNvSpPr txBox="1"/>
          <p:nvPr>
            <p:ph idx="1" type="body"/>
          </p:nvPr>
        </p:nvSpPr>
        <p:spPr>
          <a:xfrm>
            <a:off x="685307" y="6931003"/>
            <a:ext cx="18733500" cy="2860200"/>
          </a:xfrm>
          <a:prstGeom prst="rect">
            <a:avLst/>
          </a:prstGeom>
        </p:spPr>
        <p:txBody>
          <a:bodyPr anchorCtr="0" anchor="t" bIns="201025" lIns="201025" spcFirstLastPara="1" rIns="201025" wrap="square" tIns="201025">
            <a:normAutofit/>
          </a:bodyPr>
          <a:lstStyle>
            <a:lvl1pPr indent="-482600" lvl="0" marL="457200" algn="ctr">
              <a:spcBef>
                <a:spcPts val="0"/>
              </a:spcBef>
              <a:spcAft>
                <a:spcPts val="0"/>
              </a:spcAft>
              <a:buSzPts val="4000"/>
              <a:buChar char="●"/>
              <a:defRPr/>
            </a:lvl1pPr>
            <a:lvl2pPr indent="-425450" lvl="1" marL="914400" algn="ctr">
              <a:spcBef>
                <a:spcPts val="0"/>
              </a:spcBef>
              <a:spcAft>
                <a:spcPts val="0"/>
              </a:spcAft>
              <a:buSzPts val="3100"/>
              <a:buChar char="○"/>
              <a:defRPr/>
            </a:lvl2pPr>
            <a:lvl3pPr indent="-425450" lvl="2" marL="1371600" algn="ctr">
              <a:spcBef>
                <a:spcPts val="0"/>
              </a:spcBef>
              <a:spcAft>
                <a:spcPts val="0"/>
              </a:spcAft>
              <a:buSzPts val="3100"/>
              <a:buChar char="■"/>
              <a:defRPr/>
            </a:lvl3pPr>
            <a:lvl4pPr indent="-425450" lvl="3" marL="1828800" algn="ctr">
              <a:spcBef>
                <a:spcPts val="0"/>
              </a:spcBef>
              <a:spcAft>
                <a:spcPts val="0"/>
              </a:spcAft>
              <a:buSzPts val="3100"/>
              <a:buChar char="●"/>
              <a:defRPr/>
            </a:lvl4pPr>
            <a:lvl5pPr indent="-425450" lvl="4" marL="2286000" algn="ctr">
              <a:spcBef>
                <a:spcPts val="0"/>
              </a:spcBef>
              <a:spcAft>
                <a:spcPts val="0"/>
              </a:spcAft>
              <a:buSzPts val="3100"/>
              <a:buChar char="○"/>
              <a:defRPr/>
            </a:lvl5pPr>
            <a:lvl6pPr indent="-425450" lvl="5" marL="2743200" algn="ctr">
              <a:spcBef>
                <a:spcPts val="0"/>
              </a:spcBef>
              <a:spcAft>
                <a:spcPts val="0"/>
              </a:spcAft>
              <a:buSzPts val="3100"/>
              <a:buChar char="■"/>
              <a:defRPr/>
            </a:lvl6pPr>
            <a:lvl7pPr indent="-425450" lvl="6" marL="3200400" algn="ctr">
              <a:spcBef>
                <a:spcPts val="0"/>
              </a:spcBef>
              <a:spcAft>
                <a:spcPts val="0"/>
              </a:spcAft>
              <a:buSzPts val="3100"/>
              <a:buChar char="●"/>
              <a:defRPr/>
            </a:lvl7pPr>
            <a:lvl8pPr indent="-425450" lvl="7" marL="3657600" algn="ctr">
              <a:spcBef>
                <a:spcPts val="0"/>
              </a:spcBef>
              <a:spcAft>
                <a:spcPts val="0"/>
              </a:spcAft>
              <a:buSzPts val="3100"/>
              <a:buChar char="○"/>
              <a:defRPr/>
            </a:lvl8pPr>
            <a:lvl9pPr indent="-425450" lvl="8" marL="4114800" algn="ctr">
              <a:spcBef>
                <a:spcPts val="0"/>
              </a:spcBef>
              <a:spcAft>
                <a:spcPts val="0"/>
              </a:spcAft>
              <a:buSzPts val="3100"/>
              <a:buChar char="■"/>
              <a:defRPr/>
            </a:lvl9pPr>
          </a:lstStyle>
          <a:p/>
        </p:txBody>
      </p:sp>
      <p:sp>
        <p:nvSpPr>
          <p:cNvPr id="51" name="Google Shape;51;g31af2080bef_0_76"/>
          <p:cNvSpPr txBox="1"/>
          <p:nvPr>
            <p:ph idx="12" type="sldNum"/>
          </p:nvPr>
        </p:nvSpPr>
        <p:spPr>
          <a:xfrm>
            <a:off x="18627640" y="10253320"/>
            <a:ext cx="1206300" cy="865500"/>
          </a:xfrm>
          <a:prstGeom prst="rect">
            <a:avLst/>
          </a:prstGeom>
        </p:spPr>
        <p:txBody>
          <a:bodyPr anchorCtr="0" anchor="ctr" bIns="201025" lIns="201025" spcFirstLastPara="1" rIns="201025" wrap="square" tIns="20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31af2080bef_0_80"/>
          <p:cNvSpPr txBox="1"/>
          <p:nvPr>
            <p:ph idx="12" type="sldNum"/>
          </p:nvPr>
        </p:nvSpPr>
        <p:spPr>
          <a:xfrm>
            <a:off x="18627640" y="10253320"/>
            <a:ext cx="1206300" cy="865500"/>
          </a:xfrm>
          <a:prstGeom prst="rect">
            <a:avLst/>
          </a:prstGeom>
        </p:spPr>
        <p:txBody>
          <a:bodyPr anchorCtr="0" anchor="ctr" bIns="201025" lIns="201025" spcFirstLastPara="1" rIns="201025" wrap="square" tIns="20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4" name="Shape 54"/>
        <p:cNvGrpSpPr/>
        <p:nvPr/>
      </p:nvGrpSpPr>
      <p:grpSpPr>
        <a:xfrm>
          <a:off x="0" y="0"/>
          <a:ext cx="0" cy="0"/>
          <a:chOff x="0" y="0"/>
          <a:chExt cx="0" cy="0"/>
        </a:xfrm>
      </p:grpSpPr>
      <p:pic>
        <p:nvPicPr>
          <p:cNvPr id="55" name="Google Shape;55;g31af2080bef_0_82"/>
          <p:cNvPicPr preferRelativeResize="0"/>
          <p:nvPr/>
        </p:nvPicPr>
        <p:blipFill rotWithShape="1">
          <a:blip r:embed="rId2">
            <a:alphaModFix/>
          </a:blip>
          <a:srcRect b="0" l="0" r="0" t="0"/>
          <a:stretch/>
        </p:blipFill>
        <p:spPr>
          <a:xfrm>
            <a:off x="-38740" y="-789172"/>
            <a:ext cx="20129562" cy="12098522"/>
          </a:xfrm>
          <a:prstGeom prst="rect">
            <a:avLst/>
          </a:prstGeom>
          <a:noFill/>
          <a:ln>
            <a:noFill/>
          </a:ln>
        </p:spPr>
      </p:pic>
      <p:pic>
        <p:nvPicPr>
          <p:cNvPr id="56" name="Google Shape;56;g31af2080bef_0_82"/>
          <p:cNvPicPr preferRelativeResize="0"/>
          <p:nvPr/>
        </p:nvPicPr>
        <p:blipFill rotWithShape="1">
          <a:blip r:embed="rId3">
            <a:alphaModFix/>
          </a:blip>
          <a:srcRect b="367" l="1962" r="2316" t="38418"/>
          <a:stretch/>
        </p:blipFill>
        <p:spPr>
          <a:xfrm>
            <a:off x="0" y="0"/>
            <a:ext cx="20104099" cy="11309350"/>
          </a:xfrm>
          <a:prstGeom prst="rect">
            <a:avLst/>
          </a:prstGeom>
          <a:noFill/>
          <a:ln>
            <a:noFill/>
          </a:ln>
        </p:spPr>
      </p:pic>
      <p:grpSp>
        <p:nvGrpSpPr>
          <p:cNvPr id="57" name="Google Shape;57;g31af2080bef_0_82"/>
          <p:cNvGrpSpPr/>
          <p:nvPr/>
        </p:nvGrpSpPr>
        <p:grpSpPr>
          <a:xfrm>
            <a:off x="8375650" y="10531475"/>
            <a:ext cx="3894979" cy="335915"/>
            <a:chOff x="8592670" y="10723202"/>
            <a:chExt cx="3894979" cy="335915"/>
          </a:xfrm>
        </p:grpSpPr>
        <p:sp>
          <p:nvSpPr>
            <p:cNvPr id="58" name="Google Shape;58;g31af2080bef_0_82"/>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 name="Google Shape;59;g31af2080bef_0_82"/>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 name="Google Shape;60;g31af2080bef_0_82"/>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 name="Google Shape;61;g31af2080bef_0_82"/>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 name="Google Shape;62;g31af2080bef_0_82"/>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 name="Google Shape;63;g31af2080bef_0_82"/>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 name="Google Shape;64;g31af2080bef_0_82"/>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 name="Google Shape;65;g31af2080bef_0_82"/>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 name="Google Shape;66;g31af2080bef_0_82"/>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 name="Google Shape;67;g31af2080bef_0_82"/>
          <p:cNvSpPr/>
          <p:nvPr/>
        </p:nvSpPr>
        <p:spPr>
          <a:xfrm>
            <a:off x="5092767" y="8274010"/>
            <a:ext cx="10694669" cy="53340"/>
          </a:xfrm>
          <a:custGeom>
            <a:rect b="b" l="l" r="r" t="t"/>
            <a:pathLst>
              <a:path extrusionOk="0" h="53340" w="10694669">
                <a:moveTo>
                  <a:pt x="10667601" y="0"/>
                </a:moveTo>
                <a:lnTo>
                  <a:pt x="26606" y="0"/>
                </a:lnTo>
                <a:lnTo>
                  <a:pt x="16264" y="2097"/>
                </a:lnTo>
                <a:lnTo>
                  <a:pt x="7806" y="7809"/>
                </a:lnTo>
                <a:lnTo>
                  <a:pt x="2095" y="16269"/>
                </a:lnTo>
                <a:lnTo>
                  <a:pt x="0" y="26606"/>
                </a:lnTo>
                <a:lnTo>
                  <a:pt x="2095" y="36942"/>
                </a:lnTo>
                <a:lnTo>
                  <a:pt x="7806" y="45397"/>
                </a:lnTo>
                <a:lnTo>
                  <a:pt x="16264" y="51106"/>
                </a:lnTo>
                <a:lnTo>
                  <a:pt x="26606" y="53202"/>
                </a:lnTo>
                <a:lnTo>
                  <a:pt x="10667601" y="53202"/>
                </a:lnTo>
                <a:lnTo>
                  <a:pt x="10677937" y="51106"/>
                </a:lnTo>
                <a:lnTo>
                  <a:pt x="10686393" y="45397"/>
                </a:lnTo>
                <a:lnTo>
                  <a:pt x="10692102" y="36942"/>
                </a:lnTo>
                <a:lnTo>
                  <a:pt x="10694197" y="26606"/>
                </a:lnTo>
                <a:lnTo>
                  <a:pt x="10692102" y="16269"/>
                </a:lnTo>
                <a:lnTo>
                  <a:pt x="10686393" y="7809"/>
                </a:lnTo>
                <a:lnTo>
                  <a:pt x="10677937" y="2097"/>
                </a:lnTo>
                <a:lnTo>
                  <a:pt x="1066760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 name="Google Shape;68;g31af2080bef_0_82"/>
          <p:cNvSpPr/>
          <p:nvPr/>
        </p:nvSpPr>
        <p:spPr>
          <a:xfrm>
            <a:off x="5092767" y="7228339"/>
            <a:ext cx="10694669" cy="1046035"/>
          </a:xfrm>
          <a:custGeom>
            <a:rect b="b" l="l" r="r" t="t"/>
            <a:pathLst>
              <a:path extrusionOk="0" h="1025525" w="10694669">
                <a:moveTo>
                  <a:pt x="10694197" y="0"/>
                </a:moveTo>
                <a:lnTo>
                  <a:pt x="0" y="0"/>
                </a:lnTo>
                <a:lnTo>
                  <a:pt x="0" y="1025330"/>
                </a:lnTo>
                <a:lnTo>
                  <a:pt x="10694197" y="1025330"/>
                </a:lnTo>
                <a:lnTo>
                  <a:pt x="10694197"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 name="Google Shape;69;g31af2080bef_0_82"/>
          <p:cNvSpPr txBox="1"/>
          <p:nvPr>
            <p:ph idx="1" type="body"/>
          </p:nvPr>
        </p:nvSpPr>
        <p:spPr>
          <a:xfrm>
            <a:off x="5138402" y="7307097"/>
            <a:ext cx="10649100" cy="831000"/>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4000"/>
              <a:buNone/>
              <a:defRPr b="1" sz="5400">
                <a:latin typeface="Arial"/>
                <a:ea typeface="Arial"/>
                <a:cs typeface="Arial"/>
                <a:sym typeface="Arial"/>
              </a:defRPr>
            </a:lvl1pPr>
            <a:lvl2pPr indent="-228600" lvl="1" marL="914400" algn="l">
              <a:spcBef>
                <a:spcPts val="2600"/>
              </a:spcBef>
              <a:spcAft>
                <a:spcPts val="0"/>
              </a:spcAft>
              <a:buSzPts val="3100"/>
              <a:buNone/>
              <a:defRPr/>
            </a:lvl2pPr>
            <a:lvl3pPr indent="-228600" lvl="2" marL="1371600" algn="l">
              <a:spcBef>
                <a:spcPts val="2600"/>
              </a:spcBef>
              <a:spcAft>
                <a:spcPts val="0"/>
              </a:spcAft>
              <a:buSzPts val="3100"/>
              <a:buNone/>
              <a:defRPr/>
            </a:lvl3pPr>
            <a:lvl4pPr indent="-228600" lvl="3" marL="1828800" algn="l">
              <a:spcBef>
                <a:spcPts val="2600"/>
              </a:spcBef>
              <a:spcAft>
                <a:spcPts val="0"/>
              </a:spcAft>
              <a:buSzPts val="3100"/>
              <a:buNone/>
              <a:defRPr/>
            </a:lvl4pPr>
            <a:lvl5pPr indent="-228600" lvl="4" marL="2286000" algn="l">
              <a:spcBef>
                <a:spcPts val="2600"/>
              </a:spcBef>
              <a:spcAft>
                <a:spcPts val="0"/>
              </a:spcAft>
              <a:buSzPts val="3100"/>
              <a:buNone/>
              <a:defRPr/>
            </a:lvl5pPr>
            <a:lvl6pPr indent="-228600" lvl="5" marL="2743200" algn="l">
              <a:spcBef>
                <a:spcPts val="2600"/>
              </a:spcBef>
              <a:spcAft>
                <a:spcPts val="0"/>
              </a:spcAft>
              <a:buSzPts val="3100"/>
              <a:buNone/>
              <a:defRPr/>
            </a:lvl6pPr>
            <a:lvl7pPr indent="-228600" lvl="6" marL="3200400" algn="l">
              <a:spcBef>
                <a:spcPts val="2600"/>
              </a:spcBef>
              <a:spcAft>
                <a:spcPts val="0"/>
              </a:spcAft>
              <a:buSzPts val="3100"/>
              <a:buNone/>
              <a:defRPr/>
            </a:lvl7pPr>
            <a:lvl8pPr indent="-228600" lvl="7" marL="3657600" algn="l">
              <a:spcBef>
                <a:spcPts val="2600"/>
              </a:spcBef>
              <a:spcAft>
                <a:spcPts val="0"/>
              </a:spcAft>
              <a:buSzPts val="3100"/>
              <a:buNone/>
              <a:defRPr/>
            </a:lvl8pPr>
            <a:lvl9pPr indent="-228600" lvl="8" marL="4114800" algn="l">
              <a:spcBef>
                <a:spcPts val="2600"/>
              </a:spcBef>
              <a:spcAft>
                <a:spcPts val="2600"/>
              </a:spcAft>
              <a:buSzPts val="3100"/>
              <a:buNone/>
              <a:defRPr/>
            </a:lvl9pPr>
          </a:lstStyle>
          <a:p/>
        </p:txBody>
      </p:sp>
      <p:sp>
        <p:nvSpPr>
          <p:cNvPr id="70" name="Google Shape;70;g31af2080bef_0_82"/>
          <p:cNvSpPr txBox="1"/>
          <p:nvPr>
            <p:ph idx="2" type="body"/>
          </p:nvPr>
        </p:nvSpPr>
        <p:spPr>
          <a:xfrm>
            <a:off x="4718050" y="6152227"/>
            <a:ext cx="11430000" cy="923400"/>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4000"/>
              <a:buNone/>
              <a:defRPr b="1" sz="6000">
                <a:solidFill>
                  <a:schemeClr val="lt1"/>
                </a:solidFill>
                <a:latin typeface="Arial"/>
                <a:ea typeface="Arial"/>
                <a:cs typeface="Arial"/>
                <a:sym typeface="Arial"/>
              </a:defRPr>
            </a:lvl1pPr>
            <a:lvl2pPr indent="-228600" lvl="1" marL="914400" algn="l">
              <a:spcBef>
                <a:spcPts val="2600"/>
              </a:spcBef>
              <a:spcAft>
                <a:spcPts val="0"/>
              </a:spcAft>
              <a:buSzPts val="3100"/>
              <a:buNone/>
              <a:defRPr/>
            </a:lvl2pPr>
            <a:lvl3pPr indent="-228600" lvl="2" marL="1371600" algn="l">
              <a:spcBef>
                <a:spcPts val="2600"/>
              </a:spcBef>
              <a:spcAft>
                <a:spcPts val="0"/>
              </a:spcAft>
              <a:buSzPts val="3100"/>
              <a:buNone/>
              <a:defRPr/>
            </a:lvl3pPr>
            <a:lvl4pPr indent="-228600" lvl="3" marL="1828800" algn="l">
              <a:spcBef>
                <a:spcPts val="2600"/>
              </a:spcBef>
              <a:spcAft>
                <a:spcPts val="0"/>
              </a:spcAft>
              <a:buSzPts val="3100"/>
              <a:buNone/>
              <a:defRPr/>
            </a:lvl4pPr>
            <a:lvl5pPr indent="-228600" lvl="4" marL="2286000" algn="l">
              <a:spcBef>
                <a:spcPts val="2600"/>
              </a:spcBef>
              <a:spcAft>
                <a:spcPts val="0"/>
              </a:spcAft>
              <a:buSzPts val="3100"/>
              <a:buNone/>
              <a:defRPr/>
            </a:lvl5pPr>
            <a:lvl6pPr indent="-228600" lvl="5" marL="2743200" algn="l">
              <a:spcBef>
                <a:spcPts val="2600"/>
              </a:spcBef>
              <a:spcAft>
                <a:spcPts val="0"/>
              </a:spcAft>
              <a:buSzPts val="3100"/>
              <a:buNone/>
              <a:defRPr/>
            </a:lvl6pPr>
            <a:lvl7pPr indent="-228600" lvl="6" marL="3200400" algn="l">
              <a:spcBef>
                <a:spcPts val="2600"/>
              </a:spcBef>
              <a:spcAft>
                <a:spcPts val="0"/>
              </a:spcAft>
              <a:buSzPts val="3100"/>
              <a:buNone/>
              <a:defRPr/>
            </a:lvl7pPr>
            <a:lvl8pPr indent="-228600" lvl="7" marL="3657600" algn="l">
              <a:spcBef>
                <a:spcPts val="2600"/>
              </a:spcBef>
              <a:spcAft>
                <a:spcPts val="0"/>
              </a:spcAft>
              <a:buSzPts val="3100"/>
              <a:buNone/>
              <a:defRPr/>
            </a:lvl8pPr>
            <a:lvl9pPr indent="-228600" lvl="8" marL="4114800" algn="l">
              <a:spcBef>
                <a:spcPts val="2600"/>
              </a:spcBef>
              <a:spcAft>
                <a:spcPts val="2600"/>
              </a:spcAft>
              <a:buSzPts val="3100"/>
              <a:buNone/>
              <a:defRPr/>
            </a:lvl9pPr>
          </a:lstStyle>
          <a:p/>
        </p:txBody>
      </p:sp>
      <p:sp>
        <p:nvSpPr>
          <p:cNvPr id="71" name="Google Shape;71;g31af2080bef_0_82"/>
          <p:cNvSpPr txBox="1"/>
          <p:nvPr>
            <p:ph idx="3" type="body"/>
          </p:nvPr>
        </p:nvSpPr>
        <p:spPr>
          <a:xfrm>
            <a:off x="5092767" y="8483560"/>
            <a:ext cx="10695000" cy="492300"/>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4000"/>
              <a:buNone/>
              <a:defRPr sz="3200">
                <a:solidFill>
                  <a:schemeClr val="lt1"/>
                </a:solidFill>
                <a:latin typeface="Arial"/>
                <a:ea typeface="Arial"/>
                <a:cs typeface="Arial"/>
                <a:sym typeface="Arial"/>
              </a:defRPr>
            </a:lvl1pPr>
            <a:lvl2pPr indent="-228600" lvl="1" marL="914400" algn="l">
              <a:spcBef>
                <a:spcPts val="2600"/>
              </a:spcBef>
              <a:spcAft>
                <a:spcPts val="0"/>
              </a:spcAft>
              <a:buSzPts val="3100"/>
              <a:buNone/>
              <a:defRPr/>
            </a:lvl2pPr>
            <a:lvl3pPr indent="-228600" lvl="2" marL="1371600" algn="l">
              <a:spcBef>
                <a:spcPts val="2600"/>
              </a:spcBef>
              <a:spcAft>
                <a:spcPts val="0"/>
              </a:spcAft>
              <a:buSzPts val="3100"/>
              <a:buNone/>
              <a:defRPr/>
            </a:lvl3pPr>
            <a:lvl4pPr indent="-228600" lvl="3" marL="1828800" algn="l">
              <a:spcBef>
                <a:spcPts val="2600"/>
              </a:spcBef>
              <a:spcAft>
                <a:spcPts val="0"/>
              </a:spcAft>
              <a:buSzPts val="3100"/>
              <a:buNone/>
              <a:defRPr/>
            </a:lvl4pPr>
            <a:lvl5pPr indent="-228600" lvl="4" marL="2286000" algn="l">
              <a:spcBef>
                <a:spcPts val="2600"/>
              </a:spcBef>
              <a:spcAft>
                <a:spcPts val="0"/>
              </a:spcAft>
              <a:buSzPts val="3100"/>
              <a:buNone/>
              <a:defRPr/>
            </a:lvl5pPr>
            <a:lvl6pPr indent="-228600" lvl="5" marL="2743200" algn="l">
              <a:spcBef>
                <a:spcPts val="2600"/>
              </a:spcBef>
              <a:spcAft>
                <a:spcPts val="0"/>
              </a:spcAft>
              <a:buSzPts val="3100"/>
              <a:buNone/>
              <a:defRPr/>
            </a:lvl6pPr>
            <a:lvl7pPr indent="-228600" lvl="6" marL="3200400" algn="l">
              <a:spcBef>
                <a:spcPts val="2600"/>
              </a:spcBef>
              <a:spcAft>
                <a:spcPts val="0"/>
              </a:spcAft>
              <a:buSzPts val="3100"/>
              <a:buNone/>
              <a:defRPr/>
            </a:lvl7pPr>
            <a:lvl8pPr indent="-228600" lvl="7" marL="3657600" algn="l">
              <a:spcBef>
                <a:spcPts val="2600"/>
              </a:spcBef>
              <a:spcAft>
                <a:spcPts val="0"/>
              </a:spcAft>
              <a:buSzPts val="3100"/>
              <a:buNone/>
              <a:defRPr/>
            </a:lvl8pPr>
            <a:lvl9pPr indent="-228600" lvl="8" marL="4114800" algn="l">
              <a:spcBef>
                <a:spcPts val="2600"/>
              </a:spcBef>
              <a:spcAft>
                <a:spcPts val="2600"/>
              </a:spcAft>
              <a:buSzPts val="3100"/>
              <a:buNone/>
              <a:defRPr/>
            </a:lvl9pPr>
          </a:lstStyle>
          <a:p/>
        </p:txBody>
      </p:sp>
      <p:pic>
        <p:nvPicPr>
          <p:cNvPr id="72" name="Google Shape;72;g31af2080bef_0_82"/>
          <p:cNvPicPr preferRelativeResize="0"/>
          <p:nvPr/>
        </p:nvPicPr>
        <p:blipFill rotWithShape="1">
          <a:blip r:embed="rId4">
            <a:alphaModFix/>
          </a:blip>
          <a:srcRect b="0" l="0" r="0" t="0"/>
          <a:stretch/>
        </p:blipFill>
        <p:spPr>
          <a:xfrm>
            <a:off x="7519377" y="8918485"/>
            <a:ext cx="5904957" cy="146059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73" name="Shape 73"/>
        <p:cNvGrpSpPr/>
        <p:nvPr/>
      </p:nvGrpSpPr>
      <p:grpSpPr>
        <a:xfrm>
          <a:off x="0" y="0"/>
          <a:ext cx="0" cy="0"/>
          <a:chOff x="0" y="0"/>
          <a:chExt cx="0" cy="0"/>
        </a:xfrm>
      </p:grpSpPr>
      <p:sp>
        <p:nvSpPr>
          <p:cNvPr id="74" name="Google Shape;74;g31af2080bef_0_101"/>
          <p:cNvSpPr/>
          <p:nvPr/>
        </p:nvSpPr>
        <p:spPr>
          <a:xfrm>
            <a:off x="1" y="828729"/>
            <a:ext cx="4946700" cy="1168200"/>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 name="Google Shape;75;g31af2080bef_0_101"/>
          <p:cNvSpPr/>
          <p:nvPr/>
        </p:nvSpPr>
        <p:spPr>
          <a:xfrm>
            <a:off x="4998572" y="828729"/>
            <a:ext cx="152416" cy="1160678"/>
          </a:xfrm>
          <a:custGeom>
            <a:rect b="b" l="l" r="r" t="t"/>
            <a:pathLst>
              <a:path extrusionOk="0" h="6827520" w="53339">
                <a:moveTo>
                  <a:pt x="26606" y="0"/>
                </a:moveTo>
                <a:lnTo>
                  <a:pt x="16269" y="2095"/>
                </a:lnTo>
                <a:lnTo>
                  <a:pt x="7809" y="7806"/>
                </a:lnTo>
                <a:lnTo>
                  <a:pt x="2097" y="16264"/>
                </a:lnTo>
                <a:lnTo>
                  <a:pt x="0" y="26606"/>
                </a:lnTo>
                <a:lnTo>
                  <a:pt x="0" y="6800368"/>
                </a:lnTo>
                <a:lnTo>
                  <a:pt x="2097" y="6810704"/>
                </a:lnTo>
                <a:lnTo>
                  <a:pt x="7809" y="6819160"/>
                </a:lnTo>
                <a:lnTo>
                  <a:pt x="16269" y="6824869"/>
                </a:lnTo>
                <a:lnTo>
                  <a:pt x="26606" y="6826964"/>
                </a:lnTo>
                <a:lnTo>
                  <a:pt x="36943" y="6824869"/>
                </a:lnTo>
                <a:lnTo>
                  <a:pt x="45403" y="6819160"/>
                </a:lnTo>
                <a:lnTo>
                  <a:pt x="51115" y="6810704"/>
                </a:lnTo>
                <a:lnTo>
                  <a:pt x="53213" y="6800368"/>
                </a:lnTo>
                <a:lnTo>
                  <a:pt x="53213" y="26606"/>
                </a:lnTo>
                <a:lnTo>
                  <a:pt x="51115" y="16264"/>
                </a:lnTo>
                <a:lnTo>
                  <a:pt x="45403" y="7806"/>
                </a:lnTo>
                <a:lnTo>
                  <a:pt x="36943" y="2095"/>
                </a:lnTo>
                <a:lnTo>
                  <a:pt x="26606" y="0"/>
                </a:lnTo>
                <a:close/>
              </a:path>
            </a:pathLst>
          </a:custGeom>
          <a:solidFill>
            <a:srgbClr val="1A1A1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 name="Google Shape;76;g31af2080bef_0_101"/>
          <p:cNvSpPr txBox="1"/>
          <p:nvPr>
            <p:ph idx="1" type="body"/>
          </p:nvPr>
        </p:nvSpPr>
        <p:spPr>
          <a:xfrm>
            <a:off x="574040" y="1258411"/>
            <a:ext cx="4343400" cy="14772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4000"/>
              <a:buNone/>
              <a:defRPr b="1" sz="4800">
                <a:solidFill>
                  <a:schemeClr val="dk1"/>
                </a:solidFill>
                <a:latin typeface="Arial"/>
                <a:ea typeface="Arial"/>
                <a:cs typeface="Arial"/>
                <a:sym typeface="Arial"/>
              </a:defRPr>
            </a:lvl1pPr>
            <a:lvl2pPr indent="-228600" lvl="1" marL="914400" algn="l">
              <a:spcBef>
                <a:spcPts val="2600"/>
              </a:spcBef>
              <a:spcAft>
                <a:spcPts val="0"/>
              </a:spcAft>
              <a:buSzPts val="3100"/>
              <a:buNone/>
              <a:defRPr/>
            </a:lvl2pPr>
            <a:lvl3pPr indent="-228600" lvl="2" marL="1371600" algn="l">
              <a:spcBef>
                <a:spcPts val="2600"/>
              </a:spcBef>
              <a:spcAft>
                <a:spcPts val="0"/>
              </a:spcAft>
              <a:buSzPts val="3100"/>
              <a:buNone/>
              <a:defRPr/>
            </a:lvl3pPr>
            <a:lvl4pPr indent="-228600" lvl="3" marL="1828800" algn="l">
              <a:spcBef>
                <a:spcPts val="2600"/>
              </a:spcBef>
              <a:spcAft>
                <a:spcPts val="0"/>
              </a:spcAft>
              <a:buSzPts val="3100"/>
              <a:buNone/>
              <a:defRPr/>
            </a:lvl4pPr>
            <a:lvl5pPr indent="-228600" lvl="4" marL="2286000" algn="l">
              <a:spcBef>
                <a:spcPts val="2600"/>
              </a:spcBef>
              <a:spcAft>
                <a:spcPts val="0"/>
              </a:spcAft>
              <a:buSzPts val="3100"/>
              <a:buNone/>
              <a:defRPr/>
            </a:lvl5pPr>
            <a:lvl6pPr indent="-228600" lvl="5" marL="2743200" algn="l">
              <a:spcBef>
                <a:spcPts val="2600"/>
              </a:spcBef>
              <a:spcAft>
                <a:spcPts val="0"/>
              </a:spcAft>
              <a:buSzPts val="3100"/>
              <a:buNone/>
              <a:defRPr/>
            </a:lvl6pPr>
            <a:lvl7pPr indent="-228600" lvl="6" marL="3200400" algn="l">
              <a:spcBef>
                <a:spcPts val="2600"/>
              </a:spcBef>
              <a:spcAft>
                <a:spcPts val="0"/>
              </a:spcAft>
              <a:buSzPts val="3100"/>
              <a:buNone/>
              <a:defRPr/>
            </a:lvl7pPr>
            <a:lvl8pPr indent="-228600" lvl="7" marL="3657600" algn="l">
              <a:spcBef>
                <a:spcPts val="2600"/>
              </a:spcBef>
              <a:spcAft>
                <a:spcPts val="0"/>
              </a:spcAft>
              <a:buSzPts val="3100"/>
              <a:buNone/>
              <a:defRPr/>
            </a:lvl8pPr>
            <a:lvl9pPr indent="-228600" lvl="8" marL="4114800" algn="l">
              <a:spcBef>
                <a:spcPts val="2600"/>
              </a:spcBef>
              <a:spcAft>
                <a:spcPts val="2600"/>
              </a:spcAft>
              <a:buSzPts val="3100"/>
              <a:buNone/>
              <a:defRPr/>
            </a:lvl9pPr>
          </a:lstStyle>
          <a:p/>
        </p:txBody>
      </p:sp>
      <p:sp>
        <p:nvSpPr>
          <p:cNvPr id="77" name="Google Shape;77;g31af2080bef_0_101"/>
          <p:cNvSpPr txBox="1"/>
          <p:nvPr>
            <p:ph idx="2" type="body"/>
          </p:nvPr>
        </p:nvSpPr>
        <p:spPr>
          <a:xfrm>
            <a:off x="574675" y="2911475"/>
            <a:ext cx="4343400" cy="12312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4000"/>
              <a:buNone/>
              <a:defRPr sz="2000">
                <a:latin typeface="Arial"/>
                <a:ea typeface="Arial"/>
                <a:cs typeface="Arial"/>
                <a:sym typeface="Arial"/>
              </a:defRPr>
            </a:lvl1pPr>
            <a:lvl2pPr indent="-228600" lvl="1" marL="914400" algn="l">
              <a:spcBef>
                <a:spcPts val="2600"/>
              </a:spcBef>
              <a:spcAft>
                <a:spcPts val="0"/>
              </a:spcAft>
              <a:buSzPts val="3100"/>
              <a:buNone/>
              <a:defRPr/>
            </a:lvl2pPr>
            <a:lvl3pPr indent="-228600" lvl="2" marL="1371600" algn="l">
              <a:spcBef>
                <a:spcPts val="2600"/>
              </a:spcBef>
              <a:spcAft>
                <a:spcPts val="0"/>
              </a:spcAft>
              <a:buSzPts val="3100"/>
              <a:buNone/>
              <a:defRPr/>
            </a:lvl3pPr>
            <a:lvl4pPr indent="-228600" lvl="3" marL="1828800" algn="l">
              <a:spcBef>
                <a:spcPts val="2600"/>
              </a:spcBef>
              <a:spcAft>
                <a:spcPts val="0"/>
              </a:spcAft>
              <a:buSzPts val="3100"/>
              <a:buNone/>
              <a:defRPr/>
            </a:lvl4pPr>
            <a:lvl5pPr indent="-228600" lvl="4" marL="2286000" algn="l">
              <a:spcBef>
                <a:spcPts val="2600"/>
              </a:spcBef>
              <a:spcAft>
                <a:spcPts val="0"/>
              </a:spcAft>
              <a:buSzPts val="3100"/>
              <a:buNone/>
              <a:defRPr/>
            </a:lvl5pPr>
            <a:lvl6pPr indent="-228600" lvl="5" marL="2743200" algn="l">
              <a:spcBef>
                <a:spcPts val="2600"/>
              </a:spcBef>
              <a:spcAft>
                <a:spcPts val="0"/>
              </a:spcAft>
              <a:buSzPts val="3100"/>
              <a:buNone/>
              <a:defRPr/>
            </a:lvl6pPr>
            <a:lvl7pPr indent="-228600" lvl="6" marL="3200400" algn="l">
              <a:spcBef>
                <a:spcPts val="2600"/>
              </a:spcBef>
              <a:spcAft>
                <a:spcPts val="0"/>
              </a:spcAft>
              <a:buSzPts val="3100"/>
              <a:buNone/>
              <a:defRPr/>
            </a:lvl7pPr>
            <a:lvl8pPr indent="-228600" lvl="7" marL="3657600" algn="l">
              <a:spcBef>
                <a:spcPts val="2600"/>
              </a:spcBef>
              <a:spcAft>
                <a:spcPts val="0"/>
              </a:spcAft>
              <a:buSzPts val="3100"/>
              <a:buNone/>
              <a:defRPr/>
            </a:lvl8pPr>
            <a:lvl9pPr indent="-228600" lvl="8" marL="4114800" algn="l">
              <a:spcBef>
                <a:spcPts val="2600"/>
              </a:spcBef>
              <a:spcAft>
                <a:spcPts val="2600"/>
              </a:spcAft>
              <a:buSzPts val="3100"/>
              <a:buNone/>
              <a:defRPr/>
            </a:lvl9pPr>
          </a:lstStyle>
          <a:p/>
        </p:txBody>
      </p:sp>
      <p:grpSp>
        <p:nvGrpSpPr>
          <p:cNvPr id="78" name="Google Shape;78;g31af2080bef_0_101"/>
          <p:cNvGrpSpPr/>
          <p:nvPr/>
        </p:nvGrpSpPr>
        <p:grpSpPr>
          <a:xfrm>
            <a:off x="11728398" y="10226772"/>
            <a:ext cx="7875119" cy="697598"/>
            <a:chOff x="6622120" y="6259219"/>
            <a:chExt cx="5372208" cy="475884"/>
          </a:xfrm>
        </p:grpSpPr>
        <p:grpSp>
          <p:nvGrpSpPr>
            <p:cNvPr id="79" name="Google Shape;79;g31af2080bef_0_101"/>
            <p:cNvGrpSpPr/>
            <p:nvPr/>
          </p:nvGrpSpPr>
          <p:grpSpPr>
            <a:xfrm>
              <a:off x="6622120" y="6411816"/>
              <a:ext cx="2602235" cy="224425"/>
              <a:chOff x="8592670" y="10723202"/>
              <a:chExt cx="3894979" cy="335915"/>
            </a:xfrm>
          </p:grpSpPr>
          <p:sp>
            <p:nvSpPr>
              <p:cNvPr id="80" name="Google Shape;80;g31af2080bef_0_101"/>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 name="Google Shape;81;g31af2080bef_0_101"/>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 name="Google Shape;82;g31af2080bef_0_101"/>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 name="Google Shape;83;g31af2080bef_0_101"/>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 name="Google Shape;84;g31af2080bef_0_101"/>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 name="Google Shape;85;g31af2080bef_0_101"/>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 name="Google Shape;86;g31af2080bef_0_101"/>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 name="Google Shape;87;g31af2080bef_0_101"/>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 name="Google Shape;88;g31af2080bef_0_101"/>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89" name="Google Shape;89;g31af2080bef_0_101"/>
            <p:cNvPicPr preferRelativeResize="0"/>
            <p:nvPr/>
          </p:nvPicPr>
          <p:blipFill rotWithShape="1">
            <a:blip r:embed="rId2">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eño personalizado">
  <p:cSld name="1_Diseño personalizado">
    <p:spTree>
      <p:nvGrpSpPr>
        <p:cNvPr id="90" name="Shape 90"/>
        <p:cNvGrpSpPr/>
        <p:nvPr/>
      </p:nvGrpSpPr>
      <p:grpSpPr>
        <a:xfrm>
          <a:off x="0" y="0"/>
          <a:ext cx="0" cy="0"/>
          <a:chOff x="0" y="0"/>
          <a:chExt cx="0" cy="0"/>
        </a:xfrm>
      </p:grpSpPr>
      <p:pic>
        <p:nvPicPr>
          <p:cNvPr id="91" name="Google Shape;91;g31af2080bef_0_118"/>
          <p:cNvPicPr preferRelativeResize="0"/>
          <p:nvPr/>
        </p:nvPicPr>
        <p:blipFill rotWithShape="1">
          <a:blip r:embed="rId2">
            <a:alphaModFix/>
          </a:blip>
          <a:srcRect b="32685" l="30" r="-29" t="8907"/>
          <a:stretch/>
        </p:blipFill>
        <p:spPr>
          <a:xfrm>
            <a:off x="-1" y="-7839"/>
            <a:ext cx="20104099" cy="7338913"/>
          </a:xfrm>
          <a:prstGeom prst="rect">
            <a:avLst/>
          </a:prstGeom>
          <a:noFill/>
          <a:ln>
            <a:noFill/>
          </a:ln>
        </p:spPr>
      </p:pic>
      <p:grpSp>
        <p:nvGrpSpPr>
          <p:cNvPr id="92" name="Google Shape;92;g31af2080bef_0_118"/>
          <p:cNvGrpSpPr/>
          <p:nvPr/>
        </p:nvGrpSpPr>
        <p:grpSpPr>
          <a:xfrm>
            <a:off x="1278903" y="7528560"/>
            <a:ext cx="3894979" cy="335915"/>
            <a:chOff x="8592670" y="10723202"/>
            <a:chExt cx="3894979" cy="335915"/>
          </a:xfrm>
        </p:grpSpPr>
        <p:sp>
          <p:nvSpPr>
            <p:cNvPr id="93" name="Google Shape;93;g31af2080bef_0_118"/>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g31af2080bef_0_118"/>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g31af2080bef_0_118"/>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g31af2080bef_0_118"/>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g31af2080bef_0_118"/>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g31af2080bef_0_118"/>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g31af2080bef_0_118"/>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g31af2080bef_0_118"/>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g31af2080bef_0_118"/>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2" name="Google Shape;102;g31af2080bef_0_118"/>
          <p:cNvSpPr txBox="1"/>
          <p:nvPr>
            <p:ph type="title"/>
          </p:nvPr>
        </p:nvSpPr>
        <p:spPr>
          <a:xfrm>
            <a:off x="1321990" y="8235994"/>
            <a:ext cx="6048300" cy="2325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200"/>
              <a:buNone/>
              <a:defRPr sz="5400"/>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103" name="Google Shape;103;g31af2080bef_0_118"/>
          <p:cNvCxnSpPr/>
          <p:nvPr/>
        </p:nvCxnSpPr>
        <p:spPr>
          <a:xfrm>
            <a:off x="7842250" y="7864475"/>
            <a:ext cx="0" cy="2696400"/>
          </a:xfrm>
          <a:prstGeom prst="straightConnector1">
            <a:avLst/>
          </a:prstGeom>
          <a:noFill/>
          <a:ln cap="flat" cmpd="sng" w="76200">
            <a:solidFill>
              <a:schemeClr val="dk1"/>
            </a:solidFill>
            <a:prstDash val="solid"/>
            <a:round/>
            <a:headEnd len="sm" w="sm" type="none"/>
            <a:tailEnd len="sm" w="sm" type="none"/>
          </a:ln>
        </p:spPr>
      </p:cxnSp>
      <p:sp>
        <p:nvSpPr>
          <p:cNvPr id="104" name="Google Shape;104;g31af2080bef_0_118"/>
          <p:cNvSpPr txBox="1"/>
          <p:nvPr>
            <p:ph idx="1" type="body"/>
          </p:nvPr>
        </p:nvSpPr>
        <p:spPr>
          <a:xfrm>
            <a:off x="8314271" y="8170445"/>
            <a:ext cx="11193600" cy="1903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4000"/>
              <a:buNone/>
              <a:defRPr>
                <a:latin typeface="Arial"/>
                <a:ea typeface="Arial"/>
                <a:cs typeface="Arial"/>
                <a:sym typeface="Arial"/>
              </a:defRPr>
            </a:lvl1pPr>
            <a:lvl2pPr indent="-228600" lvl="1" marL="914400" algn="l">
              <a:spcBef>
                <a:spcPts val="2600"/>
              </a:spcBef>
              <a:spcAft>
                <a:spcPts val="0"/>
              </a:spcAft>
              <a:buSzPts val="3100"/>
              <a:buNone/>
              <a:defRPr/>
            </a:lvl2pPr>
            <a:lvl3pPr indent="-228600" lvl="2" marL="1371600" algn="l">
              <a:spcBef>
                <a:spcPts val="2600"/>
              </a:spcBef>
              <a:spcAft>
                <a:spcPts val="0"/>
              </a:spcAft>
              <a:buSzPts val="3100"/>
              <a:buNone/>
              <a:defRPr/>
            </a:lvl3pPr>
            <a:lvl4pPr indent="-228600" lvl="3" marL="1828800" algn="l">
              <a:spcBef>
                <a:spcPts val="2600"/>
              </a:spcBef>
              <a:spcAft>
                <a:spcPts val="0"/>
              </a:spcAft>
              <a:buSzPts val="3100"/>
              <a:buNone/>
              <a:defRPr/>
            </a:lvl4pPr>
            <a:lvl5pPr indent="-228600" lvl="4" marL="2286000" algn="l">
              <a:spcBef>
                <a:spcPts val="2600"/>
              </a:spcBef>
              <a:spcAft>
                <a:spcPts val="0"/>
              </a:spcAft>
              <a:buSzPts val="3100"/>
              <a:buNone/>
              <a:defRPr/>
            </a:lvl5pPr>
            <a:lvl6pPr indent="-228600" lvl="5" marL="2743200" algn="l">
              <a:spcBef>
                <a:spcPts val="2600"/>
              </a:spcBef>
              <a:spcAft>
                <a:spcPts val="0"/>
              </a:spcAft>
              <a:buSzPts val="3100"/>
              <a:buNone/>
              <a:defRPr/>
            </a:lvl6pPr>
            <a:lvl7pPr indent="-228600" lvl="6" marL="3200400" algn="l">
              <a:spcBef>
                <a:spcPts val="2600"/>
              </a:spcBef>
              <a:spcAft>
                <a:spcPts val="0"/>
              </a:spcAft>
              <a:buSzPts val="3100"/>
              <a:buNone/>
              <a:defRPr/>
            </a:lvl7pPr>
            <a:lvl8pPr indent="-228600" lvl="7" marL="3657600" algn="l">
              <a:spcBef>
                <a:spcPts val="2600"/>
              </a:spcBef>
              <a:spcAft>
                <a:spcPts val="0"/>
              </a:spcAft>
              <a:buSzPts val="3100"/>
              <a:buNone/>
              <a:defRPr/>
            </a:lvl8pPr>
            <a:lvl9pPr indent="-228600" lvl="8" marL="4114800" algn="l">
              <a:spcBef>
                <a:spcPts val="2600"/>
              </a:spcBef>
              <a:spcAft>
                <a:spcPts val="2600"/>
              </a:spcAft>
              <a:buSzPts val="3100"/>
              <a:buNone/>
              <a:defRPr/>
            </a:lvl9pPr>
          </a:lstStyle>
          <a:p/>
        </p:txBody>
      </p:sp>
      <p:grpSp>
        <p:nvGrpSpPr>
          <p:cNvPr id="105" name="Google Shape;105;g31af2080bef_0_118"/>
          <p:cNvGrpSpPr/>
          <p:nvPr/>
        </p:nvGrpSpPr>
        <p:grpSpPr>
          <a:xfrm>
            <a:off x="11728398" y="10226772"/>
            <a:ext cx="7875119" cy="697598"/>
            <a:chOff x="6622120" y="6259219"/>
            <a:chExt cx="5372208" cy="475884"/>
          </a:xfrm>
        </p:grpSpPr>
        <p:grpSp>
          <p:nvGrpSpPr>
            <p:cNvPr id="106" name="Google Shape;106;g31af2080bef_0_118"/>
            <p:cNvGrpSpPr/>
            <p:nvPr/>
          </p:nvGrpSpPr>
          <p:grpSpPr>
            <a:xfrm>
              <a:off x="6622120" y="6411816"/>
              <a:ext cx="2602235" cy="224425"/>
              <a:chOff x="8592670" y="10723202"/>
              <a:chExt cx="3894979" cy="335915"/>
            </a:xfrm>
          </p:grpSpPr>
          <p:sp>
            <p:nvSpPr>
              <p:cNvPr id="107" name="Google Shape;107;g31af2080bef_0_118"/>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 name="Google Shape;108;g31af2080bef_0_118"/>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 name="Google Shape;109;g31af2080bef_0_118"/>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 name="Google Shape;110;g31af2080bef_0_118"/>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 name="Google Shape;111;g31af2080bef_0_118"/>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 name="Google Shape;112;g31af2080bef_0_118"/>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 name="Google Shape;113;g31af2080bef_0_118"/>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 name="Google Shape;114;g31af2080bef_0_118"/>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 name="Google Shape;115;g31af2080bef_0_118"/>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116" name="Google Shape;116;g31af2080bef_0_118"/>
            <p:cNvPicPr preferRelativeResize="0"/>
            <p:nvPr/>
          </p:nvPicPr>
          <p:blipFill rotWithShape="1">
            <a:blip r:embed="rId3">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7" name="Shape 117"/>
        <p:cNvGrpSpPr/>
        <p:nvPr/>
      </p:nvGrpSpPr>
      <p:grpSpPr>
        <a:xfrm>
          <a:off x="0" y="0"/>
          <a:ext cx="0" cy="0"/>
          <a:chOff x="0" y="0"/>
          <a:chExt cx="0" cy="0"/>
        </a:xfrm>
      </p:grpSpPr>
      <p:pic>
        <p:nvPicPr>
          <p:cNvPr id="118" name="Google Shape;118;g31af2080bef_0_145"/>
          <p:cNvPicPr preferRelativeResize="0"/>
          <p:nvPr/>
        </p:nvPicPr>
        <p:blipFill rotWithShape="1">
          <a:blip r:embed="rId2">
            <a:alphaModFix/>
          </a:blip>
          <a:srcRect b="17231" l="0" r="0" t="23778"/>
          <a:stretch/>
        </p:blipFill>
        <p:spPr>
          <a:xfrm>
            <a:off x="-16927" y="-6290"/>
            <a:ext cx="20104099" cy="7412183"/>
          </a:xfrm>
          <a:prstGeom prst="rect">
            <a:avLst/>
          </a:prstGeom>
          <a:noFill/>
          <a:ln>
            <a:noFill/>
          </a:ln>
        </p:spPr>
      </p:pic>
      <p:grpSp>
        <p:nvGrpSpPr>
          <p:cNvPr id="119" name="Google Shape;119;g31af2080bef_0_145"/>
          <p:cNvGrpSpPr/>
          <p:nvPr/>
        </p:nvGrpSpPr>
        <p:grpSpPr>
          <a:xfrm>
            <a:off x="1278903" y="7528560"/>
            <a:ext cx="3894979" cy="335915"/>
            <a:chOff x="8592670" y="10723202"/>
            <a:chExt cx="3894979" cy="335915"/>
          </a:xfrm>
        </p:grpSpPr>
        <p:sp>
          <p:nvSpPr>
            <p:cNvPr id="120" name="Google Shape;120;g31af2080bef_0_145"/>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g31af2080bef_0_145"/>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g31af2080bef_0_145"/>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g31af2080bef_0_145"/>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Google Shape;124;g31af2080bef_0_145"/>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g31af2080bef_0_145"/>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 name="Google Shape;126;g31af2080bef_0_145"/>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g31af2080bef_0_145"/>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g31af2080bef_0_145"/>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9" name="Google Shape;129;g31af2080bef_0_145"/>
          <p:cNvSpPr txBox="1"/>
          <p:nvPr>
            <p:ph type="title"/>
          </p:nvPr>
        </p:nvSpPr>
        <p:spPr>
          <a:xfrm>
            <a:off x="1321990" y="8235994"/>
            <a:ext cx="6048300" cy="2325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200"/>
              <a:buNone/>
              <a:defRPr sz="5400"/>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130" name="Google Shape;130;g31af2080bef_0_145"/>
          <p:cNvCxnSpPr/>
          <p:nvPr/>
        </p:nvCxnSpPr>
        <p:spPr>
          <a:xfrm>
            <a:off x="7842250" y="7864475"/>
            <a:ext cx="0" cy="2696400"/>
          </a:xfrm>
          <a:prstGeom prst="straightConnector1">
            <a:avLst/>
          </a:prstGeom>
          <a:noFill/>
          <a:ln cap="flat" cmpd="sng" w="76200">
            <a:solidFill>
              <a:schemeClr val="dk1"/>
            </a:solidFill>
            <a:prstDash val="solid"/>
            <a:round/>
            <a:headEnd len="sm" w="sm" type="none"/>
            <a:tailEnd len="sm" w="sm" type="none"/>
          </a:ln>
        </p:spPr>
      </p:cxnSp>
      <p:sp>
        <p:nvSpPr>
          <p:cNvPr id="131" name="Google Shape;131;g31af2080bef_0_145"/>
          <p:cNvSpPr txBox="1"/>
          <p:nvPr>
            <p:ph idx="1" type="body"/>
          </p:nvPr>
        </p:nvSpPr>
        <p:spPr>
          <a:xfrm>
            <a:off x="8314271" y="8170445"/>
            <a:ext cx="11193600" cy="1903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4000"/>
              <a:buNone/>
              <a:defRPr>
                <a:latin typeface="Arial"/>
                <a:ea typeface="Arial"/>
                <a:cs typeface="Arial"/>
                <a:sym typeface="Arial"/>
              </a:defRPr>
            </a:lvl1pPr>
            <a:lvl2pPr indent="-228600" lvl="1" marL="914400" algn="l">
              <a:spcBef>
                <a:spcPts val="2600"/>
              </a:spcBef>
              <a:spcAft>
                <a:spcPts val="0"/>
              </a:spcAft>
              <a:buSzPts val="3100"/>
              <a:buNone/>
              <a:defRPr/>
            </a:lvl2pPr>
            <a:lvl3pPr indent="-228600" lvl="2" marL="1371600" algn="l">
              <a:spcBef>
                <a:spcPts val="2600"/>
              </a:spcBef>
              <a:spcAft>
                <a:spcPts val="0"/>
              </a:spcAft>
              <a:buSzPts val="3100"/>
              <a:buNone/>
              <a:defRPr/>
            </a:lvl3pPr>
            <a:lvl4pPr indent="-228600" lvl="3" marL="1828800" algn="l">
              <a:spcBef>
                <a:spcPts val="2600"/>
              </a:spcBef>
              <a:spcAft>
                <a:spcPts val="0"/>
              </a:spcAft>
              <a:buSzPts val="3100"/>
              <a:buNone/>
              <a:defRPr/>
            </a:lvl4pPr>
            <a:lvl5pPr indent="-228600" lvl="4" marL="2286000" algn="l">
              <a:spcBef>
                <a:spcPts val="2600"/>
              </a:spcBef>
              <a:spcAft>
                <a:spcPts val="0"/>
              </a:spcAft>
              <a:buSzPts val="3100"/>
              <a:buNone/>
              <a:defRPr/>
            </a:lvl5pPr>
            <a:lvl6pPr indent="-228600" lvl="5" marL="2743200" algn="l">
              <a:spcBef>
                <a:spcPts val="2600"/>
              </a:spcBef>
              <a:spcAft>
                <a:spcPts val="0"/>
              </a:spcAft>
              <a:buSzPts val="3100"/>
              <a:buNone/>
              <a:defRPr/>
            </a:lvl6pPr>
            <a:lvl7pPr indent="-228600" lvl="6" marL="3200400" algn="l">
              <a:spcBef>
                <a:spcPts val="2600"/>
              </a:spcBef>
              <a:spcAft>
                <a:spcPts val="0"/>
              </a:spcAft>
              <a:buSzPts val="3100"/>
              <a:buNone/>
              <a:defRPr/>
            </a:lvl7pPr>
            <a:lvl8pPr indent="-228600" lvl="7" marL="3657600" algn="l">
              <a:spcBef>
                <a:spcPts val="2600"/>
              </a:spcBef>
              <a:spcAft>
                <a:spcPts val="0"/>
              </a:spcAft>
              <a:buSzPts val="3100"/>
              <a:buNone/>
              <a:defRPr/>
            </a:lvl8pPr>
            <a:lvl9pPr indent="-228600" lvl="8" marL="4114800" algn="l">
              <a:spcBef>
                <a:spcPts val="2600"/>
              </a:spcBef>
              <a:spcAft>
                <a:spcPts val="2600"/>
              </a:spcAft>
              <a:buSzPts val="3100"/>
              <a:buNone/>
              <a:defRPr/>
            </a:lvl9pPr>
          </a:lstStyle>
          <a:p/>
        </p:txBody>
      </p:sp>
      <p:grpSp>
        <p:nvGrpSpPr>
          <p:cNvPr id="132" name="Google Shape;132;g31af2080bef_0_145"/>
          <p:cNvGrpSpPr/>
          <p:nvPr/>
        </p:nvGrpSpPr>
        <p:grpSpPr>
          <a:xfrm>
            <a:off x="11728398" y="10226772"/>
            <a:ext cx="7875119" cy="697598"/>
            <a:chOff x="6622120" y="6259219"/>
            <a:chExt cx="5372208" cy="475884"/>
          </a:xfrm>
        </p:grpSpPr>
        <p:grpSp>
          <p:nvGrpSpPr>
            <p:cNvPr id="133" name="Google Shape;133;g31af2080bef_0_145"/>
            <p:cNvGrpSpPr/>
            <p:nvPr/>
          </p:nvGrpSpPr>
          <p:grpSpPr>
            <a:xfrm>
              <a:off x="6622120" y="6411816"/>
              <a:ext cx="2602235" cy="224425"/>
              <a:chOff x="8592670" y="10723202"/>
              <a:chExt cx="3894979" cy="335915"/>
            </a:xfrm>
          </p:grpSpPr>
          <p:sp>
            <p:nvSpPr>
              <p:cNvPr id="134" name="Google Shape;134;g31af2080bef_0_145"/>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 name="Google Shape;135;g31af2080bef_0_145"/>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 name="Google Shape;136;g31af2080bef_0_145"/>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 name="Google Shape;137;g31af2080bef_0_145"/>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 name="Google Shape;138;g31af2080bef_0_145"/>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 name="Google Shape;139;g31af2080bef_0_145"/>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 name="Google Shape;140;g31af2080bef_0_145"/>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 name="Google Shape;141;g31af2080bef_0_145"/>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 name="Google Shape;142;g31af2080bef_0_145"/>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143" name="Google Shape;143;g31af2080bef_0_145"/>
            <p:cNvPicPr preferRelativeResize="0"/>
            <p:nvPr/>
          </p:nvPicPr>
          <p:blipFill rotWithShape="1">
            <a:blip r:embed="rId3">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4" name="Shape 144"/>
        <p:cNvGrpSpPr/>
        <p:nvPr/>
      </p:nvGrpSpPr>
      <p:grpSpPr>
        <a:xfrm>
          <a:off x="0" y="0"/>
          <a:ext cx="0" cy="0"/>
          <a:chOff x="0" y="0"/>
          <a:chExt cx="0" cy="0"/>
        </a:xfrm>
      </p:grpSpPr>
      <p:grpSp>
        <p:nvGrpSpPr>
          <p:cNvPr id="145" name="Google Shape;145;g31af2080bef_0_172"/>
          <p:cNvGrpSpPr/>
          <p:nvPr/>
        </p:nvGrpSpPr>
        <p:grpSpPr>
          <a:xfrm>
            <a:off x="1278903" y="7528560"/>
            <a:ext cx="3894979" cy="335915"/>
            <a:chOff x="8592670" y="10723202"/>
            <a:chExt cx="3894979" cy="335915"/>
          </a:xfrm>
        </p:grpSpPr>
        <p:sp>
          <p:nvSpPr>
            <p:cNvPr id="146" name="Google Shape;146;g31af2080bef_0_172"/>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g31af2080bef_0_172"/>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g31af2080bef_0_172"/>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g31af2080bef_0_172"/>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g31af2080bef_0_172"/>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g31af2080bef_0_172"/>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 name="Google Shape;152;g31af2080bef_0_172"/>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Google Shape;153;g31af2080bef_0_172"/>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g31af2080bef_0_172"/>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5" name="Google Shape;155;g31af2080bef_0_172"/>
          <p:cNvSpPr txBox="1"/>
          <p:nvPr>
            <p:ph type="title"/>
          </p:nvPr>
        </p:nvSpPr>
        <p:spPr>
          <a:xfrm>
            <a:off x="1321990" y="8235994"/>
            <a:ext cx="6048300" cy="2325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200"/>
              <a:buNone/>
              <a:defRPr sz="5400"/>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156" name="Google Shape;156;g31af2080bef_0_172"/>
          <p:cNvCxnSpPr/>
          <p:nvPr/>
        </p:nvCxnSpPr>
        <p:spPr>
          <a:xfrm>
            <a:off x="7842250" y="7864475"/>
            <a:ext cx="0" cy="2696400"/>
          </a:xfrm>
          <a:prstGeom prst="straightConnector1">
            <a:avLst/>
          </a:prstGeom>
          <a:noFill/>
          <a:ln cap="flat" cmpd="sng" w="76200">
            <a:solidFill>
              <a:schemeClr val="dk1"/>
            </a:solidFill>
            <a:prstDash val="solid"/>
            <a:round/>
            <a:headEnd len="sm" w="sm" type="none"/>
            <a:tailEnd len="sm" w="sm" type="none"/>
          </a:ln>
        </p:spPr>
      </p:cxnSp>
      <p:sp>
        <p:nvSpPr>
          <p:cNvPr id="157" name="Google Shape;157;g31af2080bef_0_172"/>
          <p:cNvSpPr txBox="1"/>
          <p:nvPr>
            <p:ph idx="1" type="body"/>
          </p:nvPr>
        </p:nvSpPr>
        <p:spPr>
          <a:xfrm>
            <a:off x="8314271" y="8170445"/>
            <a:ext cx="11193600" cy="1903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4000"/>
              <a:buNone/>
              <a:defRPr>
                <a:latin typeface="Arial"/>
                <a:ea typeface="Arial"/>
                <a:cs typeface="Arial"/>
                <a:sym typeface="Arial"/>
              </a:defRPr>
            </a:lvl1pPr>
            <a:lvl2pPr indent="-228600" lvl="1" marL="914400" algn="l">
              <a:spcBef>
                <a:spcPts val="2600"/>
              </a:spcBef>
              <a:spcAft>
                <a:spcPts val="0"/>
              </a:spcAft>
              <a:buSzPts val="3100"/>
              <a:buNone/>
              <a:defRPr/>
            </a:lvl2pPr>
            <a:lvl3pPr indent="-228600" lvl="2" marL="1371600" algn="l">
              <a:spcBef>
                <a:spcPts val="2600"/>
              </a:spcBef>
              <a:spcAft>
                <a:spcPts val="0"/>
              </a:spcAft>
              <a:buSzPts val="3100"/>
              <a:buNone/>
              <a:defRPr/>
            </a:lvl3pPr>
            <a:lvl4pPr indent="-228600" lvl="3" marL="1828800" algn="l">
              <a:spcBef>
                <a:spcPts val="2600"/>
              </a:spcBef>
              <a:spcAft>
                <a:spcPts val="0"/>
              </a:spcAft>
              <a:buSzPts val="3100"/>
              <a:buNone/>
              <a:defRPr/>
            </a:lvl4pPr>
            <a:lvl5pPr indent="-228600" lvl="4" marL="2286000" algn="l">
              <a:spcBef>
                <a:spcPts val="2600"/>
              </a:spcBef>
              <a:spcAft>
                <a:spcPts val="0"/>
              </a:spcAft>
              <a:buSzPts val="3100"/>
              <a:buNone/>
              <a:defRPr/>
            </a:lvl5pPr>
            <a:lvl6pPr indent="-228600" lvl="5" marL="2743200" algn="l">
              <a:spcBef>
                <a:spcPts val="2600"/>
              </a:spcBef>
              <a:spcAft>
                <a:spcPts val="0"/>
              </a:spcAft>
              <a:buSzPts val="3100"/>
              <a:buNone/>
              <a:defRPr/>
            </a:lvl6pPr>
            <a:lvl7pPr indent="-228600" lvl="6" marL="3200400" algn="l">
              <a:spcBef>
                <a:spcPts val="2600"/>
              </a:spcBef>
              <a:spcAft>
                <a:spcPts val="0"/>
              </a:spcAft>
              <a:buSzPts val="3100"/>
              <a:buNone/>
              <a:defRPr/>
            </a:lvl7pPr>
            <a:lvl8pPr indent="-228600" lvl="7" marL="3657600" algn="l">
              <a:spcBef>
                <a:spcPts val="2600"/>
              </a:spcBef>
              <a:spcAft>
                <a:spcPts val="0"/>
              </a:spcAft>
              <a:buSzPts val="3100"/>
              <a:buNone/>
              <a:defRPr/>
            </a:lvl8pPr>
            <a:lvl9pPr indent="-228600" lvl="8" marL="4114800" algn="l">
              <a:spcBef>
                <a:spcPts val="2600"/>
              </a:spcBef>
              <a:spcAft>
                <a:spcPts val="2600"/>
              </a:spcAft>
              <a:buSzPts val="3100"/>
              <a:buNone/>
              <a:defRPr/>
            </a:lvl9pPr>
          </a:lstStyle>
          <a:p/>
        </p:txBody>
      </p:sp>
      <p:pic>
        <p:nvPicPr>
          <p:cNvPr id="158" name="Google Shape;158;g31af2080bef_0_172"/>
          <p:cNvPicPr preferRelativeResize="0"/>
          <p:nvPr/>
        </p:nvPicPr>
        <p:blipFill rotWithShape="1">
          <a:blip r:embed="rId2">
            <a:alphaModFix/>
          </a:blip>
          <a:srcRect b="0" l="0" r="0" t="0"/>
          <a:stretch/>
        </p:blipFill>
        <p:spPr>
          <a:xfrm>
            <a:off x="-1" y="0"/>
            <a:ext cx="20104100" cy="7339012"/>
          </a:xfrm>
          <a:prstGeom prst="rect">
            <a:avLst/>
          </a:prstGeom>
          <a:noFill/>
          <a:ln>
            <a:noFill/>
          </a:ln>
        </p:spPr>
      </p:pic>
      <p:grpSp>
        <p:nvGrpSpPr>
          <p:cNvPr id="159" name="Google Shape;159;g31af2080bef_0_172"/>
          <p:cNvGrpSpPr/>
          <p:nvPr/>
        </p:nvGrpSpPr>
        <p:grpSpPr>
          <a:xfrm>
            <a:off x="11728398" y="10226772"/>
            <a:ext cx="7875119" cy="697598"/>
            <a:chOff x="6622120" y="6259219"/>
            <a:chExt cx="5372208" cy="475884"/>
          </a:xfrm>
        </p:grpSpPr>
        <p:grpSp>
          <p:nvGrpSpPr>
            <p:cNvPr id="160" name="Google Shape;160;g31af2080bef_0_172"/>
            <p:cNvGrpSpPr/>
            <p:nvPr/>
          </p:nvGrpSpPr>
          <p:grpSpPr>
            <a:xfrm>
              <a:off x="6622120" y="6411816"/>
              <a:ext cx="2602235" cy="224425"/>
              <a:chOff x="8592670" y="10723202"/>
              <a:chExt cx="3894979" cy="335915"/>
            </a:xfrm>
          </p:grpSpPr>
          <p:sp>
            <p:nvSpPr>
              <p:cNvPr id="161" name="Google Shape;161;g31af2080bef_0_172"/>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2" name="Google Shape;162;g31af2080bef_0_172"/>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3" name="Google Shape;163;g31af2080bef_0_172"/>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4" name="Google Shape;164;g31af2080bef_0_172"/>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5" name="Google Shape;165;g31af2080bef_0_172"/>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6" name="Google Shape;166;g31af2080bef_0_172"/>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7" name="Google Shape;167;g31af2080bef_0_172"/>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8" name="Google Shape;168;g31af2080bef_0_172"/>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9" name="Google Shape;169;g31af2080bef_0_172"/>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170" name="Google Shape;170;g31af2080bef_0_172"/>
            <p:cNvPicPr preferRelativeResize="0"/>
            <p:nvPr/>
          </p:nvPicPr>
          <p:blipFill rotWithShape="1">
            <a:blip r:embed="rId3">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71" name="Shape 171"/>
        <p:cNvGrpSpPr/>
        <p:nvPr/>
      </p:nvGrpSpPr>
      <p:grpSpPr>
        <a:xfrm>
          <a:off x="0" y="0"/>
          <a:ext cx="0" cy="0"/>
          <a:chOff x="0" y="0"/>
          <a:chExt cx="0" cy="0"/>
        </a:xfrm>
      </p:grpSpPr>
      <p:pic>
        <p:nvPicPr>
          <p:cNvPr id="172" name="Google Shape;172;g31af2080bef_0_199"/>
          <p:cNvPicPr preferRelativeResize="0"/>
          <p:nvPr/>
        </p:nvPicPr>
        <p:blipFill rotWithShape="1">
          <a:blip r:embed="rId2">
            <a:alphaModFix/>
          </a:blip>
          <a:srcRect b="20537" l="0" r="0" t="24341"/>
          <a:stretch/>
        </p:blipFill>
        <p:spPr>
          <a:xfrm>
            <a:off x="-6351" y="8332"/>
            <a:ext cx="20110451" cy="7391400"/>
          </a:xfrm>
          <a:prstGeom prst="rect">
            <a:avLst/>
          </a:prstGeom>
          <a:noFill/>
          <a:ln>
            <a:noFill/>
          </a:ln>
        </p:spPr>
      </p:pic>
      <p:grpSp>
        <p:nvGrpSpPr>
          <p:cNvPr id="173" name="Google Shape;173;g31af2080bef_0_199"/>
          <p:cNvGrpSpPr/>
          <p:nvPr/>
        </p:nvGrpSpPr>
        <p:grpSpPr>
          <a:xfrm>
            <a:off x="1278903" y="7528560"/>
            <a:ext cx="3894979" cy="335915"/>
            <a:chOff x="8592670" y="10723202"/>
            <a:chExt cx="3894979" cy="335915"/>
          </a:xfrm>
        </p:grpSpPr>
        <p:sp>
          <p:nvSpPr>
            <p:cNvPr id="174" name="Google Shape;174;g31af2080bef_0_199"/>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g31af2080bef_0_199"/>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g31af2080bef_0_199"/>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g31af2080bef_0_199"/>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g31af2080bef_0_199"/>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g31af2080bef_0_199"/>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g31af2080bef_0_199"/>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g31af2080bef_0_199"/>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g31af2080bef_0_199"/>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3" name="Google Shape;183;g31af2080bef_0_199"/>
          <p:cNvSpPr txBox="1"/>
          <p:nvPr>
            <p:ph type="title"/>
          </p:nvPr>
        </p:nvSpPr>
        <p:spPr>
          <a:xfrm>
            <a:off x="1321990" y="8235994"/>
            <a:ext cx="6048300" cy="2325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200"/>
              <a:buNone/>
              <a:defRPr sz="5400"/>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cxnSp>
        <p:nvCxnSpPr>
          <p:cNvPr id="184" name="Google Shape;184;g31af2080bef_0_199"/>
          <p:cNvCxnSpPr/>
          <p:nvPr/>
        </p:nvCxnSpPr>
        <p:spPr>
          <a:xfrm>
            <a:off x="7842250" y="7864475"/>
            <a:ext cx="0" cy="2696400"/>
          </a:xfrm>
          <a:prstGeom prst="straightConnector1">
            <a:avLst/>
          </a:prstGeom>
          <a:noFill/>
          <a:ln cap="flat" cmpd="sng" w="76200">
            <a:solidFill>
              <a:schemeClr val="dk1"/>
            </a:solidFill>
            <a:prstDash val="solid"/>
            <a:round/>
            <a:headEnd len="sm" w="sm" type="none"/>
            <a:tailEnd len="sm" w="sm" type="none"/>
          </a:ln>
        </p:spPr>
      </p:cxnSp>
      <p:sp>
        <p:nvSpPr>
          <p:cNvPr id="185" name="Google Shape;185;g31af2080bef_0_199"/>
          <p:cNvSpPr txBox="1"/>
          <p:nvPr>
            <p:ph idx="1" type="body"/>
          </p:nvPr>
        </p:nvSpPr>
        <p:spPr>
          <a:xfrm>
            <a:off x="8314271" y="8170445"/>
            <a:ext cx="11193600" cy="1903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4000"/>
              <a:buNone/>
              <a:defRPr>
                <a:latin typeface="Arial"/>
                <a:ea typeface="Arial"/>
                <a:cs typeface="Arial"/>
                <a:sym typeface="Arial"/>
              </a:defRPr>
            </a:lvl1pPr>
            <a:lvl2pPr indent="-228600" lvl="1" marL="914400" algn="l">
              <a:spcBef>
                <a:spcPts val="2600"/>
              </a:spcBef>
              <a:spcAft>
                <a:spcPts val="0"/>
              </a:spcAft>
              <a:buSzPts val="3100"/>
              <a:buNone/>
              <a:defRPr/>
            </a:lvl2pPr>
            <a:lvl3pPr indent="-228600" lvl="2" marL="1371600" algn="l">
              <a:spcBef>
                <a:spcPts val="2600"/>
              </a:spcBef>
              <a:spcAft>
                <a:spcPts val="0"/>
              </a:spcAft>
              <a:buSzPts val="3100"/>
              <a:buNone/>
              <a:defRPr/>
            </a:lvl3pPr>
            <a:lvl4pPr indent="-228600" lvl="3" marL="1828800" algn="l">
              <a:spcBef>
                <a:spcPts val="2600"/>
              </a:spcBef>
              <a:spcAft>
                <a:spcPts val="0"/>
              </a:spcAft>
              <a:buSzPts val="3100"/>
              <a:buNone/>
              <a:defRPr/>
            </a:lvl4pPr>
            <a:lvl5pPr indent="-228600" lvl="4" marL="2286000" algn="l">
              <a:spcBef>
                <a:spcPts val="2600"/>
              </a:spcBef>
              <a:spcAft>
                <a:spcPts val="0"/>
              </a:spcAft>
              <a:buSzPts val="3100"/>
              <a:buNone/>
              <a:defRPr/>
            </a:lvl5pPr>
            <a:lvl6pPr indent="-228600" lvl="5" marL="2743200" algn="l">
              <a:spcBef>
                <a:spcPts val="2600"/>
              </a:spcBef>
              <a:spcAft>
                <a:spcPts val="0"/>
              </a:spcAft>
              <a:buSzPts val="3100"/>
              <a:buNone/>
              <a:defRPr/>
            </a:lvl6pPr>
            <a:lvl7pPr indent="-228600" lvl="6" marL="3200400" algn="l">
              <a:spcBef>
                <a:spcPts val="2600"/>
              </a:spcBef>
              <a:spcAft>
                <a:spcPts val="0"/>
              </a:spcAft>
              <a:buSzPts val="3100"/>
              <a:buNone/>
              <a:defRPr/>
            </a:lvl7pPr>
            <a:lvl8pPr indent="-228600" lvl="7" marL="3657600" algn="l">
              <a:spcBef>
                <a:spcPts val="2600"/>
              </a:spcBef>
              <a:spcAft>
                <a:spcPts val="0"/>
              </a:spcAft>
              <a:buSzPts val="3100"/>
              <a:buNone/>
              <a:defRPr/>
            </a:lvl8pPr>
            <a:lvl9pPr indent="-228600" lvl="8" marL="4114800" algn="l">
              <a:spcBef>
                <a:spcPts val="2600"/>
              </a:spcBef>
              <a:spcAft>
                <a:spcPts val="2600"/>
              </a:spcAft>
              <a:buSzPts val="3100"/>
              <a:buNone/>
              <a:defRPr/>
            </a:lvl9pPr>
          </a:lstStyle>
          <a:p/>
        </p:txBody>
      </p:sp>
      <p:grpSp>
        <p:nvGrpSpPr>
          <p:cNvPr id="186" name="Google Shape;186;g31af2080bef_0_199"/>
          <p:cNvGrpSpPr/>
          <p:nvPr/>
        </p:nvGrpSpPr>
        <p:grpSpPr>
          <a:xfrm>
            <a:off x="11728398" y="10226772"/>
            <a:ext cx="7875119" cy="697598"/>
            <a:chOff x="6622120" y="6259219"/>
            <a:chExt cx="5372208" cy="475884"/>
          </a:xfrm>
        </p:grpSpPr>
        <p:grpSp>
          <p:nvGrpSpPr>
            <p:cNvPr id="187" name="Google Shape;187;g31af2080bef_0_199"/>
            <p:cNvGrpSpPr/>
            <p:nvPr/>
          </p:nvGrpSpPr>
          <p:grpSpPr>
            <a:xfrm>
              <a:off x="6622120" y="6411816"/>
              <a:ext cx="2602235" cy="224425"/>
              <a:chOff x="8592670" y="10723202"/>
              <a:chExt cx="3894979" cy="335915"/>
            </a:xfrm>
          </p:grpSpPr>
          <p:sp>
            <p:nvSpPr>
              <p:cNvPr id="188" name="Google Shape;188;g31af2080bef_0_199"/>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9" name="Google Shape;189;g31af2080bef_0_199"/>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0" name="Google Shape;190;g31af2080bef_0_199"/>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1" name="Google Shape;191;g31af2080bef_0_199"/>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2" name="Google Shape;192;g31af2080bef_0_199"/>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3" name="Google Shape;193;g31af2080bef_0_199"/>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4" name="Google Shape;194;g31af2080bef_0_199"/>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5" name="Google Shape;195;g31af2080bef_0_199"/>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6" name="Google Shape;196;g31af2080bef_0_199"/>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197" name="Google Shape;197;g31af2080bef_0_199"/>
            <p:cNvPicPr preferRelativeResize="0"/>
            <p:nvPr/>
          </p:nvPicPr>
          <p:blipFill rotWithShape="1">
            <a:blip r:embed="rId3">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31af2080bef_0_45"/>
          <p:cNvSpPr txBox="1"/>
          <p:nvPr>
            <p:ph type="title"/>
          </p:nvPr>
        </p:nvSpPr>
        <p:spPr>
          <a:xfrm>
            <a:off x="685307" y="4729215"/>
            <a:ext cx="18733500" cy="1851000"/>
          </a:xfrm>
          <a:prstGeom prst="rect">
            <a:avLst/>
          </a:prstGeom>
        </p:spPr>
        <p:txBody>
          <a:bodyPr anchorCtr="0" anchor="ctr" bIns="201025" lIns="201025" spcFirstLastPara="1" rIns="201025" wrap="square" tIns="201025">
            <a:normAutofit/>
          </a:bodyPr>
          <a:lstStyle>
            <a:lvl1pPr lvl="0" algn="ctr">
              <a:spcBef>
                <a:spcPts val="0"/>
              </a:spcBef>
              <a:spcAft>
                <a:spcPts val="0"/>
              </a:spcAft>
              <a:buSzPts val="7900"/>
              <a:buNone/>
              <a:defRPr sz="7900"/>
            </a:lvl1pPr>
            <a:lvl2pPr lvl="1" algn="ctr">
              <a:spcBef>
                <a:spcPts val="0"/>
              </a:spcBef>
              <a:spcAft>
                <a:spcPts val="0"/>
              </a:spcAft>
              <a:buSzPts val="7900"/>
              <a:buNone/>
              <a:defRPr sz="7900"/>
            </a:lvl2pPr>
            <a:lvl3pPr lvl="2" algn="ctr">
              <a:spcBef>
                <a:spcPts val="0"/>
              </a:spcBef>
              <a:spcAft>
                <a:spcPts val="0"/>
              </a:spcAft>
              <a:buSzPts val="7900"/>
              <a:buNone/>
              <a:defRPr sz="7900"/>
            </a:lvl3pPr>
            <a:lvl4pPr lvl="3" algn="ctr">
              <a:spcBef>
                <a:spcPts val="0"/>
              </a:spcBef>
              <a:spcAft>
                <a:spcPts val="0"/>
              </a:spcAft>
              <a:buSzPts val="7900"/>
              <a:buNone/>
              <a:defRPr sz="7900"/>
            </a:lvl4pPr>
            <a:lvl5pPr lvl="4" algn="ctr">
              <a:spcBef>
                <a:spcPts val="0"/>
              </a:spcBef>
              <a:spcAft>
                <a:spcPts val="0"/>
              </a:spcAft>
              <a:buSzPts val="7900"/>
              <a:buNone/>
              <a:defRPr sz="7900"/>
            </a:lvl5pPr>
            <a:lvl6pPr lvl="5" algn="ctr">
              <a:spcBef>
                <a:spcPts val="0"/>
              </a:spcBef>
              <a:spcAft>
                <a:spcPts val="0"/>
              </a:spcAft>
              <a:buSzPts val="7900"/>
              <a:buNone/>
              <a:defRPr sz="7900"/>
            </a:lvl6pPr>
            <a:lvl7pPr lvl="6" algn="ctr">
              <a:spcBef>
                <a:spcPts val="0"/>
              </a:spcBef>
              <a:spcAft>
                <a:spcPts val="0"/>
              </a:spcAft>
              <a:buSzPts val="7900"/>
              <a:buNone/>
              <a:defRPr sz="7900"/>
            </a:lvl7pPr>
            <a:lvl8pPr lvl="7" algn="ctr">
              <a:spcBef>
                <a:spcPts val="0"/>
              </a:spcBef>
              <a:spcAft>
                <a:spcPts val="0"/>
              </a:spcAft>
              <a:buSzPts val="7900"/>
              <a:buNone/>
              <a:defRPr sz="7900"/>
            </a:lvl8pPr>
            <a:lvl9pPr lvl="8" algn="ctr">
              <a:spcBef>
                <a:spcPts val="0"/>
              </a:spcBef>
              <a:spcAft>
                <a:spcPts val="0"/>
              </a:spcAft>
              <a:buSzPts val="7900"/>
              <a:buNone/>
              <a:defRPr sz="7900"/>
            </a:lvl9pPr>
          </a:lstStyle>
          <a:p/>
        </p:txBody>
      </p:sp>
      <p:sp>
        <p:nvSpPr>
          <p:cNvPr id="19" name="Google Shape;19;g31af2080bef_0_45"/>
          <p:cNvSpPr txBox="1"/>
          <p:nvPr>
            <p:ph idx="12" type="sldNum"/>
          </p:nvPr>
        </p:nvSpPr>
        <p:spPr>
          <a:xfrm>
            <a:off x="18627640" y="10253320"/>
            <a:ext cx="1206300" cy="865500"/>
          </a:xfrm>
          <a:prstGeom prst="rect">
            <a:avLst/>
          </a:prstGeom>
        </p:spPr>
        <p:txBody>
          <a:bodyPr anchorCtr="0" anchor="ctr" bIns="201025" lIns="201025" spcFirstLastPara="1" rIns="201025" wrap="square" tIns="20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31af2080bef_0_48"/>
          <p:cNvSpPr txBox="1"/>
          <p:nvPr>
            <p:ph type="title"/>
          </p:nvPr>
        </p:nvSpPr>
        <p:spPr>
          <a:xfrm>
            <a:off x="685307" y="978506"/>
            <a:ext cx="18733500" cy="1259100"/>
          </a:xfrm>
          <a:prstGeom prst="rect">
            <a:avLst/>
          </a:prstGeom>
        </p:spPr>
        <p:txBody>
          <a:bodyPr anchorCtr="0" anchor="t" bIns="201025" lIns="201025" spcFirstLastPara="1" rIns="201025" wrap="square" tIns="201025">
            <a:norm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22" name="Google Shape;22;g31af2080bef_0_48"/>
          <p:cNvSpPr txBox="1"/>
          <p:nvPr>
            <p:ph idx="1" type="body"/>
          </p:nvPr>
        </p:nvSpPr>
        <p:spPr>
          <a:xfrm>
            <a:off x="685307" y="2534022"/>
            <a:ext cx="18733500" cy="7512000"/>
          </a:xfrm>
          <a:prstGeom prst="rect">
            <a:avLst/>
          </a:prstGeom>
        </p:spPr>
        <p:txBody>
          <a:bodyPr anchorCtr="0" anchor="t" bIns="201025" lIns="201025" spcFirstLastPara="1" rIns="201025" wrap="square" tIns="201025">
            <a:normAutofit/>
          </a:bodyPr>
          <a:lstStyle>
            <a:lvl1pPr indent="-482600" lvl="0" marL="457200">
              <a:spcBef>
                <a:spcPts val="0"/>
              </a:spcBef>
              <a:spcAft>
                <a:spcPts val="0"/>
              </a:spcAft>
              <a:buSzPts val="4000"/>
              <a:buChar char="●"/>
              <a:defRPr/>
            </a:lvl1pPr>
            <a:lvl2pPr indent="-425450" lvl="1" marL="914400">
              <a:spcBef>
                <a:spcPts val="0"/>
              </a:spcBef>
              <a:spcAft>
                <a:spcPts val="0"/>
              </a:spcAft>
              <a:buSzPts val="3100"/>
              <a:buChar char="○"/>
              <a:defRPr/>
            </a:lvl2pPr>
            <a:lvl3pPr indent="-425450" lvl="2" marL="1371600">
              <a:spcBef>
                <a:spcPts val="0"/>
              </a:spcBef>
              <a:spcAft>
                <a:spcPts val="0"/>
              </a:spcAft>
              <a:buSzPts val="3100"/>
              <a:buChar char="■"/>
              <a:defRPr/>
            </a:lvl3pPr>
            <a:lvl4pPr indent="-425450" lvl="3" marL="1828800">
              <a:spcBef>
                <a:spcPts val="0"/>
              </a:spcBef>
              <a:spcAft>
                <a:spcPts val="0"/>
              </a:spcAft>
              <a:buSzPts val="3100"/>
              <a:buChar char="●"/>
              <a:defRPr/>
            </a:lvl4pPr>
            <a:lvl5pPr indent="-425450" lvl="4" marL="2286000">
              <a:spcBef>
                <a:spcPts val="0"/>
              </a:spcBef>
              <a:spcAft>
                <a:spcPts val="0"/>
              </a:spcAft>
              <a:buSzPts val="3100"/>
              <a:buChar char="○"/>
              <a:defRPr/>
            </a:lvl5pPr>
            <a:lvl6pPr indent="-425450" lvl="5" marL="2743200">
              <a:spcBef>
                <a:spcPts val="0"/>
              </a:spcBef>
              <a:spcAft>
                <a:spcPts val="0"/>
              </a:spcAft>
              <a:buSzPts val="3100"/>
              <a:buChar char="■"/>
              <a:defRPr/>
            </a:lvl6pPr>
            <a:lvl7pPr indent="-425450" lvl="6" marL="3200400">
              <a:spcBef>
                <a:spcPts val="0"/>
              </a:spcBef>
              <a:spcAft>
                <a:spcPts val="0"/>
              </a:spcAft>
              <a:buSzPts val="3100"/>
              <a:buChar char="●"/>
              <a:defRPr/>
            </a:lvl7pPr>
            <a:lvl8pPr indent="-425450" lvl="7" marL="3657600">
              <a:spcBef>
                <a:spcPts val="0"/>
              </a:spcBef>
              <a:spcAft>
                <a:spcPts val="0"/>
              </a:spcAft>
              <a:buSzPts val="3100"/>
              <a:buChar char="○"/>
              <a:defRPr/>
            </a:lvl8pPr>
            <a:lvl9pPr indent="-425450" lvl="8" marL="4114800">
              <a:spcBef>
                <a:spcPts val="0"/>
              </a:spcBef>
              <a:spcAft>
                <a:spcPts val="0"/>
              </a:spcAft>
              <a:buSzPts val="3100"/>
              <a:buChar char="■"/>
              <a:defRPr/>
            </a:lvl9pPr>
          </a:lstStyle>
          <a:p/>
        </p:txBody>
      </p:sp>
      <p:sp>
        <p:nvSpPr>
          <p:cNvPr id="23" name="Google Shape;23;g31af2080bef_0_48"/>
          <p:cNvSpPr txBox="1"/>
          <p:nvPr>
            <p:ph idx="12" type="sldNum"/>
          </p:nvPr>
        </p:nvSpPr>
        <p:spPr>
          <a:xfrm>
            <a:off x="18627640" y="10253320"/>
            <a:ext cx="1206300" cy="865500"/>
          </a:xfrm>
          <a:prstGeom prst="rect">
            <a:avLst/>
          </a:prstGeom>
        </p:spPr>
        <p:txBody>
          <a:bodyPr anchorCtr="0" anchor="ctr" bIns="201025" lIns="201025" spcFirstLastPara="1" rIns="201025" wrap="square" tIns="20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31af2080bef_0_52"/>
          <p:cNvSpPr txBox="1"/>
          <p:nvPr>
            <p:ph type="title"/>
          </p:nvPr>
        </p:nvSpPr>
        <p:spPr>
          <a:xfrm>
            <a:off x="685307" y="978506"/>
            <a:ext cx="18733500" cy="1259100"/>
          </a:xfrm>
          <a:prstGeom prst="rect">
            <a:avLst/>
          </a:prstGeom>
        </p:spPr>
        <p:txBody>
          <a:bodyPr anchorCtr="0" anchor="t" bIns="201025" lIns="201025" spcFirstLastPara="1" rIns="201025" wrap="square" tIns="201025">
            <a:norm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26" name="Google Shape;26;g31af2080bef_0_52"/>
          <p:cNvSpPr txBox="1"/>
          <p:nvPr>
            <p:ph idx="1" type="body"/>
          </p:nvPr>
        </p:nvSpPr>
        <p:spPr>
          <a:xfrm>
            <a:off x="685307" y="2534022"/>
            <a:ext cx="8794200" cy="7512000"/>
          </a:xfrm>
          <a:prstGeom prst="rect">
            <a:avLst/>
          </a:prstGeom>
        </p:spPr>
        <p:txBody>
          <a:bodyPr anchorCtr="0" anchor="t" bIns="201025" lIns="201025" spcFirstLastPara="1" rIns="201025" wrap="square" tIns="201025">
            <a:normAutofit/>
          </a:bodyPr>
          <a:lstStyle>
            <a:lvl1pPr indent="-425450" lvl="0" marL="457200">
              <a:spcBef>
                <a:spcPts val="0"/>
              </a:spcBef>
              <a:spcAft>
                <a:spcPts val="0"/>
              </a:spcAft>
              <a:buSzPts val="3100"/>
              <a:buChar char="●"/>
              <a:defRPr sz="31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27" name="Google Shape;27;g31af2080bef_0_52"/>
          <p:cNvSpPr txBox="1"/>
          <p:nvPr>
            <p:ph idx="2" type="body"/>
          </p:nvPr>
        </p:nvSpPr>
        <p:spPr>
          <a:xfrm>
            <a:off x="10624568" y="2534022"/>
            <a:ext cx="8794200" cy="7512000"/>
          </a:xfrm>
          <a:prstGeom prst="rect">
            <a:avLst/>
          </a:prstGeom>
        </p:spPr>
        <p:txBody>
          <a:bodyPr anchorCtr="0" anchor="t" bIns="201025" lIns="201025" spcFirstLastPara="1" rIns="201025" wrap="square" tIns="201025">
            <a:normAutofit/>
          </a:bodyPr>
          <a:lstStyle>
            <a:lvl1pPr indent="-425450" lvl="0" marL="457200">
              <a:spcBef>
                <a:spcPts val="0"/>
              </a:spcBef>
              <a:spcAft>
                <a:spcPts val="0"/>
              </a:spcAft>
              <a:buSzPts val="3100"/>
              <a:buChar char="●"/>
              <a:defRPr sz="31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28" name="Google Shape;28;g31af2080bef_0_52"/>
          <p:cNvSpPr txBox="1"/>
          <p:nvPr>
            <p:ph idx="12" type="sldNum"/>
          </p:nvPr>
        </p:nvSpPr>
        <p:spPr>
          <a:xfrm>
            <a:off x="18627640" y="10253320"/>
            <a:ext cx="1206300" cy="865500"/>
          </a:xfrm>
          <a:prstGeom prst="rect">
            <a:avLst/>
          </a:prstGeom>
        </p:spPr>
        <p:txBody>
          <a:bodyPr anchorCtr="0" anchor="ctr" bIns="201025" lIns="201025" spcFirstLastPara="1" rIns="201025" wrap="square" tIns="20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31af2080bef_0_57"/>
          <p:cNvSpPr txBox="1"/>
          <p:nvPr>
            <p:ph type="title"/>
          </p:nvPr>
        </p:nvSpPr>
        <p:spPr>
          <a:xfrm>
            <a:off x="685307" y="978506"/>
            <a:ext cx="18733500" cy="1259100"/>
          </a:xfrm>
          <a:prstGeom prst="rect">
            <a:avLst/>
          </a:prstGeom>
        </p:spPr>
        <p:txBody>
          <a:bodyPr anchorCtr="0" anchor="t" bIns="201025" lIns="201025" spcFirstLastPara="1" rIns="201025" wrap="square" tIns="201025">
            <a:norm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31" name="Google Shape;31;g31af2080bef_0_57"/>
          <p:cNvSpPr txBox="1"/>
          <p:nvPr>
            <p:ph idx="12" type="sldNum"/>
          </p:nvPr>
        </p:nvSpPr>
        <p:spPr>
          <a:xfrm>
            <a:off x="18627640" y="10253320"/>
            <a:ext cx="1206300" cy="865500"/>
          </a:xfrm>
          <a:prstGeom prst="rect">
            <a:avLst/>
          </a:prstGeom>
        </p:spPr>
        <p:txBody>
          <a:bodyPr anchorCtr="0" anchor="ctr" bIns="201025" lIns="201025" spcFirstLastPara="1" rIns="201025" wrap="square" tIns="20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31af2080bef_0_60"/>
          <p:cNvSpPr txBox="1"/>
          <p:nvPr>
            <p:ph type="title"/>
          </p:nvPr>
        </p:nvSpPr>
        <p:spPr>
          <a:xfrm>
            <a:off x="685307" y="1221634"/>
            <a:ext cx="6173700" cy="1661700"/>
          </a:xfrm>
          <a:prstGeom prst="rect">
            <a:avLst/>
          </a:prstGeom>
        </p:spPr>
        <p:txBody>
          <a:bodyPr anchorCtr="0" anchor="b" bIns="201025" lIns="201025" spcFirstLastPara="1" rIns="201025" wrap="square" tIns="201025">
            <a:norm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p:txBody>
      </p:sp>
      <p:sp>
        <p:nvSpPr>
          <p:cNvPr id="34" name="Google Shape;34;g31af2080bef_0_60"/>
          <p:cNvSpPr txBox="1"/>
          <p:nvPr>
            <p:ph idx="1" type="body"/>
          </p:nvPr>
        </p:nvSpPr>
        <p:spPr>
          <a:xfrm>
            <a:off x="685307" y="3055404"/>
            <a:ext cx="6173700" cy="6990900"/>
          </a:xfrm>
          <a:prstGeom prst="rect">
            <a:avLst/>
          </a:prstGeom>
        </p:spPr>
        <p:txBody>
          <a:bodyPr anchorCtr="0" anchor="t" bIns="201025" lIns="201025" spcFirstLastPara="1" rIns="201025" wrap="square" tIns="201025">
            <a:normAutofit/>
          </a:bodyPr>
          <a:lstStyle>
            <a:lvl1pPr indent="-393700" lvl="0" marL="457200">
              <a:spcBef>
                <a:spcPts val="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35" name="Google Shape;35;g31af2080bef_0_60"/>
          <p:cNvSpPr txBox="1"/>
          <p:nvPr>
            <p:ph idx="12" type="sldNum"/>
          </p:nvPr>
        </p:nvSpPr>
        <p:spPr>
          <a:xfrm>
            <a:off x="18627640" y="10253320"/>
            <a:ext cx="1206300" cy="865500"/>
          </a:xfrm>
          <a:prstGeom prst="rect">
            <a:avLst/>
          </a:prstGeom>
        </p:spPr>
        <p:txBody>
          <a:bodyPr anchorCtr="0" anchor="ctr" bIns="201025" lIns="201025" spcFirstLastPara="1" rIns="201025" wrap="square" tIns="20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31af2080bef_0_64"/>
          <p:cNvSpPr txBox="1"/>
          <p:nvPr>
            <p:ph type="title"/>
          </p:nvPr>
        </p:nvSpPr>
        <p:spPr>
          <a:xfrm>
            <a:off x="1077869" y="989774"/>
            <a:ext cx="14000400" cy="8994600"/>
          </a:xfrm>
          <a:prstGeom prst="rect">
            <a:avLst/>
          </a:prstGeom>
        </p:spPr>
        <p:txBody>
          <a:bodyPr anchorCtr="0" anchor="ctr" bIns="201025" lIns="201025" spcFirstLastPara="1" rIns="201025" wrap="square" tIns="201025">
            <a:normAutofit/>
          </a:bodyPr>
          <a:lstStyle>
            <a:lvl1pPr lvl="0">
              <a:spcBef>
                <a:spcPts val="0"/>
              </a:spcBef>
              <a:spcAft>
                <a:spcPts val="0"/>
              </a:spcAft>
              <a:buSzPts val="10600"/>
              <a:buNone/>
              <a:defRPr sz="10600"/>
            </a:lvl1pPr>
            <a:lvl2pPr lvl="1">
              <a:spcBef>
                <a:spcPts val="0"/>
              </a:spcBef>
              <a:spcAft>
                <a:spcPts val="0"/>
              </a:spcAft>
              <a:buSzPts val="10600"/>
              <a:buNone/>
              <a:defRPr sz="10600"/>
            </a:lvl2pPr>
            <a:lvl3pPr lvl="2">
              <a:spcBef>
                <a:spcPts val="0"/>
              </a:spcBef>
              <a:spcAft>
                <a:spcPts val="0"/>
              </a:spcAft>
              <a:buSzPts val="10600"/>
              <a:buNone/>
              <a:defRPr sz="10600"/>
            </a:lvl3pPr>
            <a:lvl4pPr lvl="3">
              <a:spcBef>
                <a:spcPts val="0"/>
              </a:spcBef>
              <a:spcAft>
                <a:spcPts val="0"/>
              </a:spcAft>
              <a:buSzPts val="10600"/>
              <a:buNone/>
              <a:defRPr sz="10600"/>
            </a:lvl4pPr>
            <a:lvl5pPr lvl="4">
              <a:spcBef>
                <a:spcPts val="0"/>
              </a:spcBef>
              <a:spcAft>
                <a:spcPts val="0"/>
              </a:spcAft>
              <a:buSzPts val="10600"/>
              <a:buNone/>
              <a:defRPr sz="10600"/>
            </a:lvl5pPr>
            <a:lvl6pPr lvl="5">
              <a:spcBef>
                <a:spcPts val="0"/>
              </a:spcBef>
              <a:spcAft>
                <a:spcPts val="0"/>
              </a:spcAft>
              <a:buSzPts val="10600"/>
              <a:buNone/>
              <a:defRPr sz="10600"/>
            </a:lvl6pPr>
            <a:lvl7pPr lvl="6">
              <a:spcBef>
                <a:spcPts val="0"/>
              </a:spcBef>
              <a:spcAft>
                <a:spcPts val="0"/>
              </a:spcAft>
              <a:buSzPts val="10600"/>
              <a:buNone/>
              <a:defRPr sz="10600"/>
            </a:lvl7pPr>
            <a:lvl8pPr lvl="7">
              <a:spcBef>
                <a:spcPts val="0"/>
              </a:spcBef>
              <a:spcAft>
                <a:spcPts val="0"/>
              </a:spcAft>
              <a:buSzPts val="10600"/>
              <a:buNone/>
              <a:defRPr sz="10600"/>
            </a:lvl8pPr>
            <a:lvl9pPr lvl="8">
              <a:spcBef>
                <a:spcPts val="0"/>
              </a:spcBef>
              <a:spcAft>
                <a:spcPts val="0"/>
              </a:spcAft>
              <a:buSzPts val="10600"/>
              <a:buNone/>
              <a:defRPr sz="10600"/>
            </a:lvl9pPr>
          </a:lstStyle>
          <a:p/>
        </p:txBody>
      </p:sp>
      <p:sp>
        <p:nvSpPr>
          <p:cNvPr id="38" name="Google Shape;38;g31af2080bef_0_64"/>
          <p:cNvSpPr txBox="1"/>
          <p:nvPr>
            <p:ph idx="12" type="sldNum"/>
          </p:nvPr>
        </p:nvSpPr>
        <p:spPr>
          <a:xfrm>
            <a:off x="18627640" y="10253320"/>
            <a:ext cx="1206300" cy="865500"/>
          </a:xfrm>
          <a:prstGeom prst="rect">
            <a:avLst/>
          </a:prstGeom>
        </p:spPr>
        <p:txBody>
          <a:bodyPr anchorCtr="0" anchor="ctr" bIns="201025" lIns="201025" spcFirstLastPara="1" rIns="201025" wrap="square" tIns="20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31af2080bef_0_67"/>
          <p:cNvSpPr/>
          <p:nvPr/>
        </p:nvSpPr>
        <p:spPr>
          <a:xfrm>
            <a:off x="10052050" y="-275"/>
            <a:ext cx="10052100" cy="11309400"/>
          </a:xfrm>
          <a:prstGeom prst="rect">
            <a:avLst/>
          </a:prstGeom>
          <a:solidFill>
            <a:schemeClr val="lt2"/>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41" name="Google Shape;41;g31af2080bef_0_67"/>
          <p:cNvSpPr txBox="1"/>
          <p:nvPr>
            <p:ph type="title"/>
          </p:nvPr>
        </p:nvSpPr>
        <p:spPr>
          <a:xfrm>
            <a:off x="583731" y="2711463"/>
            <a:ext cx="8893800" cy="3259200"/>
          </a:xfrm>
          <a:prstGeom prst="rect">
            <a:avLst/>
          </a:prstGeom>
        </p:spPr>
        <p:txBody>
          <a:bodyPr anchorCtr="0" anchor="b" bIns="201025" lIns="201025" spcFirstLastPara="1" rIns="201025" wrap="square" tIns="201025">
            <a:normAutofit/>
          </a:bodyPr>
          <a:lstStyle>
            <a:lvl1pPr lvl="0" algn="ctr">
              <a:spcBef>
                <a:spcPts val="0"/>
              </a:spcBef>
              <a:spcAft>
                <a:spcPts val="0"/>
              </a:spcAft>
              <a:buSzPts val="9200"/>
              <a:buNone/>
              <a:defRPr sz="9200"/>
            </a:lvl1pPr>
            <a:lvl2pPr lvl="1" algn="ctr">
              <a:spcBef>
                <a:spcPts val="0"/>
              </a:spcBef>
              <a:spcAft>
                <a:spcPts val="0"/>
              </a:spcAft>
              <a:buSzPts val="9200"/>
              <a:buNone/>
              <a:defRPr sz="9200"/>
            </a:lvl2pPr>
            <a:lvl3pPr lvl="2" algn="ctr">
              <a:spcBef>
                <a:spcPts val="0"/>
              </a:spcBef>
              <a:spcAft>
                <a:spcPts val="0"/>
              </a:spcAft>
              <a:buSzPts val="9200"/>
              <a:buNone/>
              <a:defRPr sz="9200"/>
            </a:lvl3pPr>
            <a:lvl4pPr lvl="3" algn="ctr">
              <a:spcBef>
                <a:spcPts val="0"/>
              </a:spcBef>
              <a:spcAft>
                <a:spcPts val="0"/>
              </a:spcAft>
              <a:buSzPts val="9200"/>
              <a:buNone/>
              <a:defRPr sz="9200"/>
            </a:lvl4pPr>
            <a:lvl5pPr lvl="4" algn="ctr">
              <a:spcBef>
                <a:spcPts val="0"/>
              </a:spcBef>
              <a:spcAft>
                <a:spcPts val="0"/>
              </a:spcAft>
              <a:buSzPts val="9200"/>
              <a:buNone/>
              <a:defRPr sz="9200"/>
            </a:lvl5pPr>
            <a:lvl6pPr lvl="5" algn="ctr">
              <a:spcBef>
                <a:spcPts val="0"/>
              </a:spcBef>
              <a:spcAft>
                <a:spcPts val="0"/>
              </a:spcAft>
              <a:buSzPts val="9200"/>
              <a:buNone/>
              <a:defRPr sz="9200"/>
            </a:lvl6pPr>
            <a:lvl7pPr lvl="6" algn="ctr">
              <a:spcBef>
                <a:spcPts val="0"/>
              </a:spcBef>
              <a:spcAft>
                <a:spcPts val="0"/>
              </a:spcAft>
              <a:buSzPts val="9200"/>
              <a:buNone/>
              <a:defRPr sz="9200"/>
            </a:lvl7pPr>
            <a:lvl8pPr lvl="7" algn="ctr">
              <a:spcBef>
                <a:spcPts val="0"/>
              </a:spcBef>
              <a:spcAft>
                <a:spcPts val="0"/>
              </a:spcAft>
              <a:buSzPts val="9200"/>
              <a:buNone/>
              <a:defRPr sz="9200"/>
            </a:lvl8pPr>
            <a:lvl9pPr lvl="8" algn="ctr">
              <a:spcBef>
                <a:spcPts val="0"/>
              </a:spcBef>
              <a:spcAft>
                <a:spcPts val="0"/>
              </a:spcAft>
              <a:buSzPts val="9200"/>
              <a:buNone/>
              <a:defRPr sz="9200"/>
            </a:lvl9pPr>
          </a:lstStyle>
          <a:p/>
        </p:txBody>
      </p:sp>
      <p:sp>
        <p:nvSpPr>
          <p:cNvPr id="42" name="Google Shape;42;g31af2080bef_0_67"/>
          <p:cNvSpPr txBox="1"/>
          <p:nvPr>
            <p:ph idx="1" type="subTitle"/>
          </p:nvPr>
        </p:nvSpPr>
        <p:spPr>
          <a:xfrm>
            <a:off x="583731" y="6163304"/>
            <a:ext cx="8893800" cy="2715600"/>
          </a:xfrm>
          <a:prstGeom prst="rect">
            <a:avLst/>
          </a:prstGeom>
        </p:spPr>
        <p:txBody>
          <a:bodyPr anchorCtr="0" anchor="t" bIns="201025" lIns="201025" spcFirstLastPara="1" rIns="201025" wrap="square" tIns="201025">
            <a:normAutofit/>
          </a:bodyPr>
          <a:lstStyle>
            <a:lvl1pPr lvl="0" algn="ctr">
              <a:lnSpc>
                <a:spcPct val="100000"/>
              </a:lnSpc>
              <a:spcBef>
                <a:spcPts val="0"/>
              </a:spcBef>
              <a:spcAft>
                <a:spcPts val="0"/>
              </a:spcAft>
              <a:buSzPts val="4600"/>
              <a:buNone/>
              <a:defRPr sz="4600"/>
            </a:lvl1pPr>
            <a:lvl2pPr lvl="1" algn="ctr">
              <a:lnSpc>
                <a:spcPct val="100000"/>
              </a:lnSpc>
              <a:spcBef>
                <a:spcPts val="0"/>
              </a:spcBef>
              <a:spcAft>
                <a:spcPts val="0"/>
              </a:spcAft>
              <a:buSzPts val="4600"/>
              <a:buNone/>
              <a:defRPr sz="4600"/>
            </a:lvl2pPr>
            <a:lvl3pPr lvl="2" algn="ctr">
              <a:lnSpc>
                <a:spcPct val="100000"/>
              </a:lnSpc>
              <a:spcBef>
                <a:spcPts val="0"/>
              </a:spcBef>
              <a:spcAft>
                <a:spcPts val="0"/>
              </a:spcAft>
              <a:buSzPts val="4600"/>
              <a:buNone/>
              <a:defRPr sz="4600"/>
            </a:lvl3pPr>
            <a:lvl4pPr lvl="3" algn="ctr">
              <a:lnSpc>
                <a:spcPct val="100000"/>
              </a:lnSpc>
              <a:spcBef>
                <a:spcPts val="0"/>
              </a:spcBef>
              <a:spcAft>
                <a:spcPts val="0"/>
              </a:spcAft>
              <a:buSzPts val="4600"/>
              <a:buNone/>
              <a:defRPr sz="4600"/>
            </a:lvl4pPr>
            <a:lvl5pPr lvl="4" algn="ctr">
              <a:lnSpc>
                <a:spcPct val="100000"/>
              </a:lnSpc>
              <a:spcBef>
                <a:spcPts val="0"/>
              </a:spcBef>
              <a:spcAft>
                <a:spcPts val="0"/>
              </a:spcAft>
              <a:buSzPts val="4600"/>
              <a:buNone/>
              <a:defRPr sz="4600"/>
            </a:lvl5pPr>
            <a:lvl6pPr lvl="5" algn="ctr">
              <a:lnSpc>
                <a:spcPct val="100000"/>
              </a:lnSpc>
              <a:spcBef>
                <a:spcPts val="0"/>
              </a:spcBef>
              <a:spcAft>
                <a:spcPts val="0"/>
              </a:spcAft>
              <a:buSzPts val="4600"/>
              <a:buNone/>
              <a:defRPr sz="4600"/>
            </a:lvl6pPr>
            <a:lvl7pPr lvl="6" algn="ctr">
              <a:lnSpc>
                <a:spcPct val="100000"/>
              </a:lnSpc>
              <a:spcBef>
                <a:spcPts val="0"/>
              </a:spcBef>
              <a:spcAft>
                <a:spcPts val="0"/>
              </a:spcAft>
              <a:buSzPts val="4600"/>
              <a:buNone/>
              <a:defRPr sz="4600"/>
            </a:lvl7pPr>
            <a:lvl8pPr lvl="7" algn="ctr">
              <a:lnSpc>
                <a:spcPct val="100000"/>
              </a:lnSpc>
              <a:spcBef>
                <a:spcPts val="0"/>
              </a:spcBef>
              <a:spcAft>
                <a:spcPts val="0"/>
              </a:spcAft>
              <a:buSzPts val="4600"/>
              <a:buNone/>
              <a:defRPr sz="4600"/>
            </a:lvl8pPr>
            <a:lvl9pPr lvl="8" algn="ctr">
              <a:lnSpc>
                <a:spcPct val="100000"/>
              </a:lnSpc>
              <a:spcBef>
                <a:spcPts val="0"/>
              </a:spcBef>
              <a:spcAft>
                <a:spcPts val="0"/>
              </a:spcAft>
              <a:buSzPts val="4600"/>
              <a:buNone/>
              <a:defRPr sz="4600"/>
            </a:lvl9pPr>
          </a:lstStyle>
          <a:p/>
        </p:txBody>
      </p:sp>
      <p:sp>
        <p:nvSpPr>
          <p:cNvPr id="43" name="Google Shape;43;g31af2080bef_0_67"/>
          <p:cNvSpPr txBox="1"/>
          <p:nvPr>
            <p:ph idx="2" type="body"/>
          </p:nvPr>
        </p:nvSpPr>
        <p:spPr>
          <a:xfrm>
            <a:off x="10860040" y="1592071"/>
            <a:ext cx="8436000" cy="8124600"/>
          </a:xfrm>
          <a:prstGeom prst="rect">
            <a:avLst/>
          </a:prstGeom>
        </p:spPr>
        <p:txBody>
          <a:bodyPr anchorCtr="0" anchor="ctr" bIns="201025" lIns="201025" spcFirstLastPara="1" rIns="201025" wrap="square" tIns="201025">
            <a:normAutofit/>
          </a:bodyPr>
          <a:lstStyle>
            <a:lvl1pPr indent="-482600" lvl="0" marL="457200">
              <a:spcBef>
                <a:spcPts val="0"/>
              </a:spcBef>
              <a:spcAft>
                <a:spcPts val="0"/>
              </a:spcAft>
              <a:buSzPts val="4000"/>
              <a:buChar char="●"/>
              <a:defRPr/>
            </a:lvl1pPr>
            <a:lvl2pPr indent="-425450" lvl="1" marL="914400">
              <a:spcBef>
                <a:spcPts val="0"/>
              </a:spcBef>
              <a:spcAft>
                <a:spcPts val="0"/>
              </a:spcAft>
              <a:buSzPts val="3100"/>
              <a:buChar char="○"/>
              <a:defRPr/>
            </a:lvl2pPr>
            <a:lvl3pPr indent="-425450" lvl="2" marL="1371600">
              <a:spcBef>
                <a:spcPts val="0"/>
              </a:spcBef>
              <a:spcAft>
                <a:spcPts val="0"/>
              </a:spcAft>
              <a:buSzPts val="3100"/>
              <a:buChar char="■"/>
              <a:defRPr/>
            </a:lvl3pPr>
            <a:lvl4pPr indent="-425450" lvl="3" marL="1828800">
              <a:spcBef>
                <a:spcPts val="0"/>
              </a:spcBef>
              <a:spcAft>
                <a:spcPts val="0"/>
              </a:spcAft>
              <a:buSzPts val="3100"/>
              <a:buChar char="●"/>
              <a:defRPr/>
            </a:lvl4pPr>
            <a:lvl5pPr indent="-425450" lvl="4" marL="2286000">
              <a:spcBef>
                <a:spcPts val="0"/>
              </a:spcBef>
              <a:spcAft>
                <a:spcPts val="0"/>
              </a:spcAft>
              <a:buSzPts val="3100"/>
              <a:buChar char="○"/>
              <a:defRPr/>
            </a:lvl5pPr>
            <a:lvl6pPr indent="-425450" lvl="5" marL="2743200">
              <a:spcBef>
                <a:spcPts val="0"/>
              </a:spcBef>
              <a:spcAft>
                <a:spcPts val="0"/>
              </a:spcAft>
              <a:buSzPts val="3100"/>
              <a:buChar char="■"/>
              <a:defRPr/>
            </a:lvl6pPr>
            <a:lvl7pPr indent="-425450" lvl="6" marL="3200400">
              <a:spcBef>
                <a:spcPts val="0"/>
              </a:spcBef>
              <a:spcAft>
                <a:spcPts val="0"/>
              </a:spcAft>
              <a:buSzPts val="3100"/>
              <a:buChar char="●"/>
              <a:defRPr/>
            </a:lvl7pPr>
            <a:lvl8pPr indent="-425450" lvl="7" marL="3657600">
              <a:spcBef>
                <a:spcPts val="0"/>
              </a:spcBef>
              <a:spcAft>
                <a:spcPts val="0"/>
              </a:spcAft>
              <a:buSzPts val="3100"/>
              <a:buChar char="○"/>
              <a:defRPr/>
            </a:lvl8pPr>
            <a:lvl9pPr indent="-425450" lvl="8" marL="4114800">
              <a:spcBef>
                <a:spcPts val="0"/>
              </a:spcBef>
              <a:spcAft>
                <a:spcPts val="0"/>
              </a:spcAft>
              <a:buSzPts val="3100"/>
              <a:buChar char="■"/>
              <a:defRPr/>
            </a:lvl9pPr>
          </a:lstStyle>
          <a:p/>
        </p:txBody>
      </p:sp>
      <p:sp>
        <p:nvSpPr>
          <p:cNvPr id="44" name="Google Shape;44;g31af2080bef_0_67"/>
          <p:cNvSpPr txBox="1"/>
          <p:nvPr>
            <p:ph idx="12" type="sldNum"/>
          </p:nvPr>
        </p:nvSpPr>
        <p:spPr>
          <a:xfrm>
            <a:off x="18627640" y="10253320"/>
            <a:ext cx="1206300" cy="865500"/>
          </a:xfrm>
          <a:prstGeom prst="rect">
            <a:avLst/>
          </a:prstGeom>
        </p:spPr>
        <p:txBody>
          <a:bodyPr anchorCtr="0" anchor="ctr" bIns="201025" lIns="201025" spcFirstLastPara="1" rIns="201025" wrap="square" tIns="20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31af2080bef_0_73"/>
          <p:cNvSpPr txBox="1"/>
          <p:nvPr>
            <p:ph idx="1" type="body"/>
          </p:nvPr>
        </p:nvSpPr>
        <p:spPr>
          <a:xfrm>
            <a:off x="685307" y="9302042"/>
            <a:ext cx="13188900" cy="1330500"/>
          </a:xfrm>
          <a:prstGeom prst="rect">
            <a:avLst/>
          </a:prstGeom>
        </p:spPr>
        <p:txBody>
          <a:bodyPr anchorCtr="0" anchor="ctr" bIns="201025" lIns="201025" spcFirstLastPara="1" rIns="201025" wrap="square" tIns="201025">
            <a:normAutofit/>
          </a:bodyPr>
          <a:lstStyle>
            <a:lvl1pPr indent="-228600" lvl="0" marL="457200">
              <a:lnSpc>
                <a:spcPct val="100000"/>
              </a:lnSpc>
              <a:spcBef>
                <a:spcPts val="0"/>
              </a:spcBef>
              <a:spcAft>
                <a:spcPts val="0"/>
              </a:spcAft>
              <a:buSzPts val="4000"/>
              <a:buNone/>
              <a:defRPr/>
            </a:lvl1pPr>
          </a:lstStyle>
          <a:p/>
        </p:txBody>
      </p:sp>
      <p:sp>
        <p:nvSpPr>
          <p:cNvPr id="47" name="Google Shape;47;g31af2080bef_0_73"/>
          <p:cNvSpPr txBox="1"/>
          <p:nvPr>
            <p:ph idx="12" type="sldNum"/>
          </p:nvPr>
        </p:nvSpPr>
        <p:spPr>
          <a:xfrm>
            <a:off x="18627640" y="10253320"/>
            <a:ext cx="1206300" cy="865500"/>
          </a:xfrm>
          <a:prstGeom prst="rect">
            <a:avLst/>
          </a:prstGeom>
        </p:spPr>
        <p:txBody>
          <a:bodyPr anchorCtr="0" anchor="ctr" bIns="201025" lIns="201025" spcFirstLastPara="1" rIns="201025" wrap="square" tIns="20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31af2080bef_0_37"/>
          <p:cNvSpPr txBox="1"/>
          <p:nvPr>
            <p:ph type="title"/>
          </p:nvPr>
        </p:nvSpPr>
        <p:spPr>
          <a:xfrm>
            <a:off x="685307" y="978506"/>
            <a:ext cx="18733500" cy="1259100"/>
          </a:xfrm>
          <a:prstGeom prst="rect">
            <a:avLst/>
          </a:prstGeom>
          <a:noFill/>
          <a:ln>
            <a:noFill/>
          </a:ln>
        </p:spPr>
        <p:txBody>
          <a:bodyPr anchorCtr="0" anchor="t" bIns="201025" lIns="201025" spcFirstLastPara="1" rIns="201025" wrap="square" tIns="201025">
            <a:normAutofit/>
          </a:bodyPr>
          <a:lstStyle>
            <a:lvl1pPr lvl="0">
              <a:spcBef>
                <a:spcPts val="0"/>
              </a:spcBef>
              <a:spcAft>
                <a:spcPts val="0"/>
              </a:spcAft>
              <a:buClr>
                <a:schemeClr val="dk1"/>
              </a:buClr>
              <a:buSzPts val="6200"/>
              <a:buNone/>
              <a:defRPr sz="6200">
                <a:solidFill>
                  <a:schemeClr val="dk1"/>
                </a:solidFill>
              </a:defRPr>
            </a:lvl1pPr>
            <a:lvl2pPr lvl="1">
              <a:spcBef>
                <a:spcPts val="0"/>
              </a:spcBef>
              <a:spcAft>
                <a:spcPts val="0"/>
              </a:spcAft>
              <a:buClr>
                <a:schemeClr val="dk1"/>
              </a:buClr>
              <a:buSzPts val="6200"/>
              <a:buNone/>
              <a:defRPr sz="6200">
                <a:solidFill>
                  <a:schemeClr val="dk1"/>
                </a:solidFill>
              </a:defRPr>
            </a:lvl2pPr>
            <a:lvl3pPr lvl="2">
              <a:spcBef>
                <a:spcPts val="0"/>
              </a:spcBef>
              <a:spcAft>
                <a:spcPts val="0"/>
              </a:spcAft>
              <a:buClr>
                <a:schemeClr val="dk1"/>
              </a:buClr>
              <a:buSzPts val="6200"/>
              <a:buNone/>
              <a:defRPr sz="6200">
                <a:solidFill>
                  <a:schemeClr val="dk1"/>
                </a:solidFill>
              </a:defRPr>
            </a:lvl3pPr>
            <a:lvl4pPr lvl="3">
              <a:spcBef>
                <a:spcPts val="0"/>
              </a:spcBef>
              <a:spcAft>
                <a:spcPts val="0"/>
              </a:spcAft>
              <a:buClr>
                <a:schemeClr val="dk1"/>
              </a:buClr>
              <a:buSzPts val="6200"/>
              <a:buNone/>
              <a:defRPr sz="6200">
                <a:solidFill>
                  <a:schemeClr val="dk1"/>
                </a:solidFill>
              </a:defRPr>
            </a:lvl4pPr>
            <a:lvl5pPr lvl="4">
              <a:spcBef>
                <a:spcPts val="0"/>
              </a:spcBef>
              <a:spcAft>
                <a:spcPts val="0"/>
              </a:spcAft>
              <a:buClr>
                <a:schemeClr val="dk1"/>
              </a:buClr>
              <a:buSzPts val="6200"/>
              <a:buNone/>
              <a:defRPr sz="6200">
                <a:solidFill>
                  <a:schemeClr val="dk1"/>
                </a:solidFill>
              </a:defRPr>
            </a:lvl5pPr>
            <a:lvl6pPr lvl="5">
              <a:spcBef>
                <a:spcPts val="0"/>
              </a:spcBef>
              <a:spcAft>
                <a:spcPts val="0"/>
              </a:spcAft>
              <a:buClr>
                <a:schemeClr val="dk1"/>
              </a:buClr>
              <a:buSzPts val="6200"/>
              <a:buNone/>
              <a:defRPr sz="6200">
                <a:solidFill>
                  <a:schemeClr val="dk1"/>
                </a:solidFill>
              </a:defRPr>
            </a:lvl6pPr>
            <a:lvl7pPr lvl="6">
              <a:spcBef>
                <a:spcPts val="0"/>
              </a:spcBef>
              <a:spcAft>
                <a:spcPts val="0"/>
              </a:spcAft>
              <a:buClr>
                <a:schemeClr val="dk1"/>
              </a:buClr>
              <a:buSzPts val="6200"/>
              <a:buNone/>
              <a:defRPr sz="6200">
                <a:solidFill>
                  <a:schemeClr val="dk1"/>
                </a:solidFill>
              </a:defRPr>
            </a:lvl7pPr>
            <a:lvl8pPr lvl="7">
              <a:spcBef>
                <a:spcPts val="0"/>
              </a:spcBef>
              <a:spcAft>
                <a:spcPts val="0"/>
              </a:spcAft>
              <a:buClr>
                <a:schemeClr val="dk1"/>
              </a:buClr>
              <a:buSzPts val="6200"/>
              <a:buNone/>
              <a:defRPr sz="6200">
                <a:solidFill>
                  <a:schemeClr val="dk1"/>
                </a:solidFill>
              </a:defRPr>
            </a:lvl8pPr>
            <a:lvl9pPr lvl="8">
              <a:spcBef>
                <a:spcPts val="0"/>
              </a:spcBef>
              <a:spcAft>
                <a:spcPts val="0"/>
              </a:spcAft>
              <a:buClr>
                <a:schemeClr val="dk1"/>
              </a:buClr>
              <a:buSzPts val="6200"/>
              <a:buNone/>
              <a:defRPr sz="6200">
                <a:solidFill>
                  <a:schemeClr val="dk1"/>
                </a:solidFill>
              </a:defRPr>
            </a:lvl9pPr>
          </a:lstStyle>
          <a:p/>
        </p:txBody>
      </p:sp>
      <p:sp>
        <p:nvSpPr>
          <p:cNvPr id="11" name="Google Shape;11;g31af2080bef_0_37"/>
          <p:cNvSpPr txBox="1"/>
          <p:nvPr>
            <p:ph idx="1" type="body"/>
          </p:nvPr>
        </p:nvSpPr>
        <p:spPr>
          <a:xfrm>
            <a:off x="685307" y="2534022"/>
            <a:ext cx="18733500" cy="7512000"/>
          </a:xfrm>
          <a:prstGeom prst="rect">
            <a:avLst/>
          </a:prstGeom>
          <a:noFill/>
          <a:ln>
            <a:noFill/>
          </a:ln>
        </p:spPr>
        <p:txBody>
          <a:bodyPr anchorCtr="0" anchor="t" bIns="201025" lIns="201025" spcFirstLastPara="1" rIns="201025" wrap="square" tIns="201025">
            <a:normAutofit/>
          </a:bodyPr>
          <a:lstStyle>
            <a:lvl1pPr indent="-482600" lvl="0" marL="457200">
              <a:lnSpc>
                <a:spcPct val="115000"/>
              </a:lnSpc>
              <a:spcBef>
                <a:spcPts val="0"/>
              </a:spcBef>
              <a:spcAft>
                <a:spcPts val="0"/>
              </a:spcAft>
              <a:buClr>
                <a:schemeClr val="dk2"/>
              </a:buClr>
              <a:buSzPts val="4000"/>
              <a:buChar char="●"/>
              <a:defRPr sz="4000">
                <a:solidFill>
                  <a:schemeClr val="dk2"/>
                </a:solidFill>
              </a:defRPr>
            </a:lvl1pPr>
            <a:lvl2pPr indent="-425450" lvl="1" marL="914400">
              <a:lnSpc>
                <a:spcPct val="115000"/>
              </a:lnSpc>
              <a:spcBef>
                <a:spcPts val="0"/>
              </a:spcBef>
              <a:spcAft>
                <a:spcPts val="0"/>
              </a:spcAft>
              <a:buClr>
                <a:schemeClr val="dk2"/>
              </a:buClr>
              <a:buSzPts val="3100"/>
              <a:buChar char="○"/>
              <a:defRPr sz="3100">
                <a:solidFill>
                  <a:schemeClr val="dk2"/>
                </a:solidFill>
              </a:defRPr>
            </a:lvl2pPr>
            <a:lvl3pPr indent="-425450" lvl="2" marL="1371600">
              <a:lnSpc>
                <a:spcPct val="115000"/>
              </a:lnSpc>
              <a:spcBef>
                <a:spcPts val="0"/>
              </a:spcBef>
              <a:spcAft>
                <a:spcPts val="0"/>
              </a:spcAft>
              <a:buClr>
                <a:schemeClr val="dk2"/>
              </a:buClr>
              <a:buSzPts val="3100"/>
              <a:buChar char="■"/>
              <a:defRPr sz="3100">
                <a:solidFill>
                  <a:schemeClr val="dk2"/>
                </a:solidFill>
              </a:defRPr>
            </a:lvl3pPr>
            <a:lvl4pPr indent="-425450" lvl="3" marL="1828800">
              <a:lnSpc>
                <a:spcPct val="115000"/>
              </a:lnSpc>
              <a:spcBef>
                <a:spcPts val="0"/>
              </a:spcBef>
              <a:spcAft>
                <a:spcPts val="0"/>
              </a:spcAft>
              <a:buClr>
                <a:schemeClr val="dk2"/>
              </a:buClr>
              <a:buSzPts val="3100"/>
              <a:buChar char="●"/>
              <a:defRPr sz="3100">
                <a:solidFill>
                  <a:schemeClr val="dk2"/>
                </a:solidFill>
              </a:defRPr>
            </a:lvl4pPr>
            <a:lvl5pPr indent="-425450" lvl="4" marL="2286000">
              <a:lnSpc>
                <a:spcPct val="115000"/>
              </a:lnSpc>
              <a:spcBef>
                <a:spcPts val="0"/>
              </a:spcBef>
              <a:spcAft>
                <a:spcPts val="0"/>
              </a:spcAft>
              <a:buClr>
                <a:schemeClr val="dk2"/>
              </a:buClr>
              <a:buSzPts val="3100"/>
              <a:buChar char="○"/>
              <a:defRPr sz="3100">
                <a:solidFill>
                  <a:schemeClr val="dk2"/>
                </a:solidFill>
              </a:defRPr>
            </a:lvl5pPr>
            <a:lvl6pPr indent="-425450" lvl="5" marL="2743200">
              <a:lnSpc>
                <a:spcPct val="115000"/>
              </a:lnSpc>
              <a:spcBef>
                <a:spcPts val="0"/>
              </a:spcBef>
              <a:spcAft>
                <a:spcPts val="0"/>
              </a:spcAft>
              <a:buClr>
                <a:schemeClr val="dk2"/>
              </a:buClr>
              <a:buSzPts val="3100"/>
              <a:buChar char="■"/>
              <a:defRPr sz="3100">
                <a:solidFill>
                  <a:schemeClr val="dk2"/>
                </a:solidFill>
              </a:defRPr>
            </a:lvl6pPr>
            <a:lvl7pPr indent="-425450" lvl="6" marL="3200400">
              <a:lnSpc>
                <a:spcPct val="115000"/>
              </a:lnSpc>
              <a:spcBef>
                <a:spcPts val="0"/>
              </a:spcBef>
              <a:spcAft>
                <a:spcPts val="0"/>
              </a:spcAft>
              <a:buClr>
                <a:schemeClr val="dk2"/>
              </a:buClr>
              <a:buSzPts val="3100"/>
              <a:buChar char="●"/>
              <a:defRPr sz="3100">
                <a:solidFill>
                  <a:schemeClr val="dk2"/>
                </a:solidFill>
              </a:defRPr>
            </a:lvl7pPr>
            <a:lvl8pPr indent="-425450" lvl="7" marL="3657600">
              <a:lnSpc>
                <a:spcPct val="115000"/>
              </a:lnSpc>
              <a:spcBef>
                <a:spcPts val="0"/>
              </a:spcBef>
              <a:spcAft>
                <a:spcPts val="0"/>
              </a:spcAft>
              <a:buClr>
                <a:schemeClr val="dk2"/>
              </a:buClr>
              <a:buSzPts val="3100"/>
              <a:buChar char="○"/>
              <a:defRPr sz="3100">
                <a:solidFill>
                  <a:schemeClr val="dk2"/>
                </a:solidFill>
              </a:defRPr>
            </a:lvl8pPr>
            <a:lvl9pPr indent="-425450" lvl="8" marL="4114800">
              <a:lnSpc>
                <a:spcPct val="115000"/>
              </a:lnSpc>
              <a:spcBef>
                <a:spcPts val="0"/>
              </a:spcBef>
              <a:spcAft>
                <a:spcPts val="0"/>
              </a:spcAft>
              <a:buClr>
                <a:schemeClr val="dk2"/>
              </a:buClr>
              <a:buSzPts val="3100"/>
              <a:buChar char="■"/>
              <a:defRPr sz="3100">
                <a:solidFill>
                  <a:schemeClr val="dk2"/>
                </a:solidFill>
              </a:defRPr>
            </a:lvl9pPr>
          </a:lstStyle>
          <a:p/>
        </p:txBody>
      </p:sp>
      <p:sp>
        <p:nvSpPr>
          <p:cNvPr id="12" name="Google Shape;12;g31af2080bef_0_37"/>
          <p:cNvSpPr txBox="1"/>
          <p:nvPr>
            <p:ph idx="12" type="sldNum"/>
          </p:nvPr>
        </p:nvSpPr>
        <p:spPr>
          <a:xfrm>
            <a:off x="18627640" y="10253320"/>
            <a:ext cx="1206300" cy="865500"/>
          </a:xfrm>
          <a:prstGeom prst="rect">
            <a:avLst/>
          </a:prstGeom>
          <a:noFill/>
          <a:ln>
            <a:noFill/>
          </a:ln>
        </p:spPr>
        <p:txBody>
          <a:bodyPr anchorCtr="0" anchor="ctr" bIns="201025" lIns="201025" spcFirstLastPara="1" rIns="201025" wrap="square" tIns="201025">
            <a:normAutofit/>
          </a:bodyPr>
          <a:lstStyle>
            <a:lvl1pPr lvl="0" algn="r">
              <a:buNone/>
              <a:defRPr sz="2200">
                <a:solidFill>
                  <a:schemeClr val="dk2"/>
                </a:solidFill>
              </a:defRPr>
            </a:lvl1pPr>
            <a:lvl2pPr lvl="1" algn="r">
              <a:buNone/>
              <a:defRPr sz="2200">
                <a:solidFill>
                  <a:schemeClr val="dk2"/>
                </a:solidFill>
              </a:defRPr>
            </a:lvl2pPr>
            <a:lvl3pPr lvl="2" algn="r">
              <a:buNone/>
              <a:defRPr sz="2200">
                <a:solidFill>
                  <a:schemeClr val="dk2"/>
                </a:solidFill>
              </a:defRPr>
            </a:lvl3pPr>
            <a:lvl4pPr lvl="3" algn="r">
              <a:buNone/>
              <a:defRPr sz="2200">
                <a:solidFill>
                  <a:schemeClr val="dk2"/>
                </a:solidFill>
              </a:defRPr>
            </a:lvl4pPr>
            <a:lvl5pPr lvl="4" algn="r">
              <a:buNone/>
              <a:defRPr sz="2200">
                <a:solidFill>
                  <a:schemeClr val="dk2"/>
                </a:solidFill>
              </a:defRPr>
            </a:lvl5pPr>
            <a:lvl6pPr lvl="5" algn="r">
              <a:buNone/>
              <a:defRPr sz="2200">
                <a:solidFill>
                  <a:schemeClr val="dk2"/>
                </a:solidFill>
              </a:defRPr>
            </a:lvl6pPr>
            <a:lvl7pPr lvl="6" algn="r">
              <a:buNone/>
              <a:defRPr sz="2200">
                <a:solidFill>
                  <a:schemeClr val="dk2"/>
                </a:solidFill>
              </a:defRPr>
            </a:lvl7pPr>
            <a:lvl8pPr lvl="7" algn="r">
              <a:buNone/>
              <a:defRPr sz="2200">
                <a:solidFill>
                  <a:schemeClr val="dk2"/>
                </a:solidFill>
              </a:defRPr>
            </a:lvl8pPr>
            <a:lvl9pPr lvl="8" algn="r">
              <a:buNone/>
              <a:defRPr sz="2200">
                <a:solidFill>
                  <a:schemeClr val="dk2"/>
                </a:solidFil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1.jp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4.jpg"/><Relationship Id="rId5"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
          <p:cNvSpPr txBox="1"/>
          <p:nvPr>
            <p:ph idx="1" type="body"/>
          </p:nvPr>
        </p:nvSpPr>
        <p:spPr>
          <a:xfrm>
            <a:off x="5138402" y="7307097"/>
            <a:ext cx="10649100" cy="831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2600"/>
              </a:spcAft>
              <a:buNone/>
            </a:pPr>
            <a:r>
              <a:rPr lang="es-ES">
                <a:solidFill>
                  <a:schemeClr val="dk1"/>
                </a:solidFill>
              </a:rPr>
              <a:t>SSDD </a:t>
            </a:r>
            <a:endParaRPr>
              <a:solidFill>
                <a:schemeClr val="dk1"/>
              </a:solidFill>
            </a:endParaRPr>
          </a:p>
        </p:txBody>
      </p:sp>
      <p:sp>
        <p:nvSpPr>
          <p:cNvPr id="203" name="Google Shape;203;p1"/>
          <p:cNvSpPr txBox="1"/>
          <p:nvPr>
            <p:ph idx="2" type="body"/>
          </p:nvPr>
        </p:nvSpPr>
        <p:spPr>
          <a:xfrm>
            <a:off x="3566819" y="6038301"/>
            <a:ext cx="13792200" cy="923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2600"/>
              </a:spcAft>
              <a:buNone/>
            </a:pPr>
            <a:r>
              <a:rPr lang="es-ES"/>
              <a:t>PRESENTACIÓN</a:t>
            </a:r>
            <a:r>
              <a:rPr lang="es-ES"/>
              <a:t> FINAL CAPSTONE </a:t>
            </a:r>
            <a:endParaRPr/>
          </a:p>
        </p:txBody>
      </p:sp>
      <p:sp>
        <p:nvSpPr>
          <p:cNvPr id="204" name="Google Shape;204;p1"/>
          <p:cNvSpPr txBox="1"/>
          <p:nvPr>
            <p:ph idx="3" type="body"/>
          </p:nvPr>
        </p:nvSpPr>
        <p:spPr>
          <a:xfrm>
            <a:off x="5092767" y="8483560"/>
            <a:ext cx="10695000" cy="492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2600"/>
              </a:spcAft>
              <a:buNone/>
            </a:pPr>
            <a:r>
              <a:rPr lang="es-ES"/>
              <a:t>GESTIÓN</a:t>
            </a:r>
            <a:r>
              <a:rPr lang="es-ES"/>
              <a:t> Y CONTROL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6"/>
          <p:cNvSpPr/>
          <p:nvPr/>
        </p:nvSpPr>
        <p:spPr>
          <a:xfrm>
            <a:off x="223000" y="2148100"/>
            <a:ext cx="6285000" cy="8078100"/>
          </a:xfrm>
          <a:prstGeom prst="flowChartProcess">
            <a:avLst/>
          </a:prstGeom>
          <a:solidFill>
            <a:schemeClr val="lt1"/>
          </a:solidFill>
          <a:ln cap="flat" cmpd="sng" w="38100">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387350" lvl="0" marL="457200" rtl="0" algn="l">
              <a:spcBef>
                <a:spcPts val="0"/>
              </a:spcBef>
              <a:spcAft>
                <a:spcPts val="0"/>
              </a:spcAft>
              <a:buClr>
                <a:schemeClr val="dk1"/>
              </a:buClr>
              <a:buSzPts val="2500"/>
              <a:buChar char="●"/>
            </a:pPr>
            <a:r>
              <a:rPr lang="es-ES" sz="2500">
                <a:solidFill>
                  <a:schemeClr val="dk1"/>
                </a:solidFill>
              </a:rPr>
              <a:t>El proyecto dependerá de los recursos técnicos y humanos disponibles. </a:t>
            </a:r>
            <a:endParaRPr sz="2500">
              <a:solidFill>
                <a:schemeClr val="dk1"/>
              </a:solidFill>
            </a:endParaRPr>
          </a:p>
          <a:p>
            <a:pPr indent="-387350" lvl="0" marL="457200" rtl="0" algn="l">
              <a:spcBef>
                <a:spcPts val="0"/>
              </a:spcBef>
              <a:spcAft>
                <a:spcPts val="0"/>
              </a:spcAft>
              <a:buClr>
                <a:schemeClr val="dk1"/>
              </a:buClr>
              <a:buSzPts val="2500"/>
              <a:buChar char="●"/>
            </a:pPr>
            <a:r>
              <a:rPr lang="es-ES" sz="2500">
                <a:solidFill>
                  <a:schemeClr val="dk1"/>
                </a:solidFill>
              </a:rPr>
              <a:t>El sistema permitirá mediante un número de serie único previamente asignado a cada equipo</a:t>
            </a:r>
            <a:r>
              <a:rPr lang="es-ES" sz="2500">
                <a:solidFill>
                  <a:schemeClr val="dk1"/>
                </a:solidFill>
              </a:rPr>
              <a:t>, vincularlo con su ubicación</a:t>
            </a:r>
            <a:r>
              <a:rPr lang="es-ES" sz="2500">
                <a:solidFill>
                  <a:schemeClr val="dk1"/>
                </a:solidFill>
              </a:rPr>
              <a:t>, responsable y estado (en uso, en reparación, etc.), lo que mejorará el control y seguimiento de los equipos disponibles</a:t>
            </a:r>
            <a:endParaRPr sz="2500">
              <a:solidFill>
                <a:schemeClr val="dk1"/>
              </a:solidFill>
            </a:endParaRPr>
          </a:p>
          <a:p>
            <a:pPr indent="-387350" lvl="0" marL="457200" rtl="0" algn="l">
              <a:spcBef>
                <a:spcPts val="0"/>
              </a:spcBef>
              <a:spcAft>
                <a:spcPts val="0"/>
              </a:spcAft>
              <a:buClr>
                <a:schemeClr val="dk1"/>
              </a:buClr>
              <a:buSzPts val="2500"/>
              <a:buChar char="●"/>
            </a:pPr>
            <a:r>
              <a:rPr lang="es-ES" sz="2500">
                <a:solidFill>
                  <a:schemeClr val="dk1"/>
                </a:solidFill>
              </a:rPr>
              <a:t>Se implementará un sistema de roles y permisos que permitirá el acceso personalizado a la información, garantizando la seguridad y confidencialidad de los datos.</a:t>
            </a:r>
            <a:endParaRPr sz="2500">
              <a:solidFill>
                <a:schemeClr val="dk1"/>
              </a:solidFill>
            </a:endParaRPr>
          </a:p>
        </p:txBody>
      </p:sp>
      <p:sp>
        <p:nvSpPr>
          <p:cNvPr id="270" name="Google Shape;270;p6"/>
          <p:cNvSpPr/>
          <p:nvPr/>
        </p:nvSpPr>
        <p:spPr>
          <a:xfrm>
            <a:off x="13505175" y="2148100"/>
            <a:ext cx="6285000" cy="8078100"/>
          </a:xfrm>
          <a:prstGeom prst="flowChartProcess">
            <a:avLst/>
          </a:prstGeom>
          <a:solidFill>
            <a:schemeClr val="lt1"/>
          </a:solidFill>
          <a:ln cap="flat" cmpd="sng" w="38100">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393700" lvl="0" marL="457200" marR="457200" rtl="0" algn="l">
              <a:lnSpc>
                <a:spcPct val="115000"/>
              </a:lnSpc>
              <a:spcBef>
                <a:spcPts val="0"/>
              </a:spcBef>
              <a:spcAft>
                <a:spcPts val="0"/>
              </a:spcAft>
              <a:buClr>
                <a:schemeClr val="dk1"/>
              </a:buClr>
              <a:buSzPts val="2600"/>
              <a:buChar char="●"/>
            </a:pPr>
            <a:r>
              <a:rPr lang="es-ES" sz="2600">
                <a:solidFill>
                  <a:schemeClr val="dk1"/>
                </a:solidFill>
              </a:rPr>
              <a:t>El usuario tendrá acceso a la red académica para poder acceder desde su notebook o computador</a:t>
            </a:r>
            <a:endParaRPr sz="2600">
              <a:solidFill>
                <a:schemeClr val="dk1"/>
              </a:solidFill>
            </a:endParaRPr>
          </a:p>
          <a:p>
            <a:pPr indent="-393700" lvl="0" marL="457200" marR="457200" rtl="0" algn="l">
              <a:lnSpc>
                <a:spcPct val="115000"/>
              </a:lnSpc>
              <a:spcBef>
                <a:spcPts val="0"/>
              </a:spcBef>
              <a:spcAft>
                <a:spcPts val="0"/>
              </a:spcAft>
              <a:buClr>
                <a:schemeClr val="dk1"/>
              </a:buClr>
              <a:buSzPts val="2600"/>
              <a:buChar char="●"/>
            </a:pPr>
            <a:r>
              <a:rPr lang="es-ES" sz="2600">
                <a:solidFill>
                  <a:schemeClr val="dk1"/>
                </a:solidFill>
              </a:rPr>
              <a:t>El usuario </a:t>
            </a:r>
            <a:r>
              <a:rPr lang="es-ES" sz="2600">
                <a:solidFill>
                  <a:schemeClr val="dk1"/>
                </a:solidFill>
              </a:rPr>
              <a:t>contará</a:t>
            </a:r>
            <a:r>
              <a:rPr lang="es-ES" sz="2600">
                <a:solidFill>
                  <a:schemeClr val="dk1"/>
                </a:solidFill>
              </a:rPr>
              <a:t> con wifi para poder conectarse El equipo de desarrolla tendrá todas las licencias y programas necesarios para </a:t>
            </a:r>
            <a:r>
              <a:rPr lang="es-ES" sz="2600">
                <a:solidFill>
                  <a:schemeClr val="dk1"/>
                </a:solidFill>
              </a:rPr>
              <a:t>desarrollar</a:t>
            </a:r>
            <a:r>
              <a:rPr lang="es-ES" sz="2600">
                <a:solidFill>
                  <a:schemeClr val="dk1"/>
                </a:solidFill>
              </a:rPr>
              <a:t> el proyecto Los desarrolladores tendrán los conocimientos necesarios para cumplir con las tareas solicitadas</a:t>
            </a:r>
            <a:endParaRPr sz="2600">
              <a:solidFill>
                <a:schemeClr val="dk1"/>
              </a:solidFill>
            </a:endParaRPr>
          </a:p>
          <a:p>
            <a:pPr indent="-393700" lvl="0" marL="457200" marR="457200" rtl="0" algn="l">
              <a:lnSpc>
                <a:spcPct val="115000"/>
              </a:lnSpc>
              <a:spcBef>
                <a:spcPts val="0"/>
              </a:spcBef>
              <a:spcAft>
                <a:spcPts val="0"/>
              </a:spcAft>
              <a:buClr>
                <a:schemeClr val="dk1"/>
              </a:buClr>
              <a:buSzPts val="2600"/>
              <a:buChar char="●"/>
            </a:pPr>
            <a:r>
              <a:rPr lang="es-ES" sz="2600">
                <a:solidFill>
                  <a:schemeClr val="dk1"/>
                </a:solidFill>
              </a:rPr>
              <a:t>No existirán factores externos que retrasen la entrega del proyecto</a:t>
            </a:r>
            <a:endParaRPr sz="2600">
              <a:solidFill>
                <a:schemeClr val="dk1"/>
              </a:solidFill>
            </a:endParaRPr>
          </a:p>
          <a:p>
            <a:pPr indent="0" lvl="0" marL="0" rtl="0" algn="l">
              <a:spcBef>
                <a:spcPts val="0"/>
              </a:spcBef>
              <a:spcAft>
                <a:spcPts val="0"/>
              </a:spcAft>
              <a:buNone/>
            </a:pPr>
            <a:r>
              <a:t/>
            </a:r>
            <a:endParaRPr>
              <a:latin typeface="Calibri"/>
              <a:ea typeface="Calibri"/>
              <a:cs typeface="Calibri"/>
              <a:sym typeface="Calibri"/>
            </a:endParaRPr>
          </a:p>
        </p:txBody>
      </p:sp>
      <p:sp>
        <p:nvSpPr>
          <p:cNvPr id="271" name="Google Shape;271;p6"/>
          <p:cNvSpPr/>
          <p:nvPr/>
        </p:nvSpPr>
        <p:spPr>
          <a:xfrm>
            <a:off x="6864088" y="2148100"/>
            <a:ext cx="6285000" cy="8078100"/>
          </a:xfrm>
          <a:prstGeom prst="flowChartProcess">
            <a:avLst/>
          </a:prstGeom>
          <a:solidFill>
            <a:schemeClr val="lt1"/>
          </a:solidFill>
          <a:ln cap="flat" cmpd="sng" w="38100">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374650" lvl="0" marL="457200" marR="457200" rtl="0" algn="l">
              <a:lnSpc>
                <a:spcPct val="115000"/>
              </a:lnSpc>
              <a:spcBef>
                <a:spcPts val="0"/>
              </a:spcBef>
              <a:spcAft>
                <a:spcPts val="0"/>
              </a:spcAft>
              <a:buClr>
                <a:schemeClr val="dk1"/>
              </a:buClr>
              <a:buSzPts val="2300"/>
              <a:buChar char="●"/>
            </a:pPr>
            <a:r>
              <a:rPr lang="es-ES" sz="2300">
                <a:solidFill>
                  <a:schemeClr val="dk1"/>
                </a:solidFill>
              </a:rPr>
              <a:t>El usuario se </a:t>
            </a:r>
            <a:r>
              <a:rPr lang="es-ES" sz="2300">
                <a:solidFill>
                  <a:schemeClr val="dk1"/>
                </a:solidFill>
              </a:rPr>
              <a:t>deberá</a:t>
            </a:r>
            <a:r>
              <a:rPr lang="es-ES" sz="2300">
                <a:solidFill>
                  <a:schemeClr val="dk1"/>
                </a:solidFill>
              </a:rPr>
              <a:t> conectar al dominio </a:t>
            </a:r>
            <a:r>
              <a:rPr lang="es-ES" sz="2300">
                <a:solidFill>
                  <a:schemeClr val="dk1"/>
                </a:solidFill>
              </a:rPr>
              <a:t>académico</a:t>
            </a:r>
            <a:r>
              <a:rPr lang="es-ES" sz="2300">
                <a:solidFill>
                  <a:schemeClr val="dk1"/>
                </a:solidFill>
              </a:rPr>
              <a:t> de la sede plaza oeste para poder acceder</a:t>
            </a:r>
            <a:endParaRPr sz="2300">
              <a:solidFill>
                <a:schemeClr val="dk1"/>
              </a:solidFill>
            </a:endParaRPr>
          </a:p>
          <a:p>
            <a:pPr indent="-374650" lvl="0" marL="457200" rtl="0" algn="l">
              <a:lnSpc>
                <a:spcPct val="115000"/>
              </a:lnSpc>
              <a:spcBef>
                <a:spcPts val="0"/>
              </a:spcBef>
              <a:spcAft>
                <a:spcPts val="0"/>
              </a:spcAft>
              <a:buClr>
                <a:schemeClr val="dk1"/>
              </a:buClr>
              <a:buSzPts val="2300"/>
              <a:buChar char="●"/>
            </a:pPr>
            <a:r>
              <a:rPr lang="es-ES" sz="2300">
                <a:solidFill>
                  <a:schemeClr val="dk1"/>
                </a:solidFill>
              </a:rPr>
              <a:t>El sistema ha sido diseñado para ser usado en laptops y computadores de escritorio y no se planea adaptar una </a:t>
            </a:r>
            <a:r>
              <a:rPr lang="es-ES" sz="2300">
                <a:solidFill>
                  <a:schemeClr val="dk1"/>
                </a:solidFill>
              </a:rPr>
              <a:t>versión</a:t>
            </a:r>
            <a:r>
              <a:rPr lang="es-ES" sz="2300">
                <a:solidFill>
                  <a:schemeClr val="dk1"/>
                </a:solidFill>
              </a:rPr>
              <a:t> </a:t>
            </a:r>
            <a:r>
              <a:rPr lang="es-ES" sz="2300">
                <a:solidFill>
                  <a:schemeClr val="dk1"/>
                </a:solidFill>
              </a:rPr>
              <a:t>móvil </a:t>
            </a:r>
            <a:endParaRPr sz="2300">
              <a:solidFill>
                <a:schemeClr val="dk1"/>
              </a:solidFill>
            </a:endParaRPr>
          </a:p>
          <a:p>
            <a:pPr indent="-374650" lvl="0" marL="457200" rtl="0" algn="l">
              <a:lnSpc>
                <a:spcPct val="115000"/>
              </a:lnSpc>
              <a:spcBef>
                <a:spcPts val="0"/>
              </a:spcBef>
              <a:spcAft>
                <a:spcPts val="0"/>
              </a:spcAft>
              <a:buClr>
                <a:schemeClr val="dk1"/>
              </a:buClr>
              <a:buSzPts val="2300"/>
              <a:buChar char="●"/>
            </a:pPr>
            <a:r>
              <a:rPr lang="es-ES" sz="2300">
                <a:solidFill>
                  <a:schemeClr val="dk1"/>
                </a:solidFill>
              </a:rPr>
              <a:t>El sistema estará disponible para los usuarios dentro de la sede principal, pero en su fase inicial puede no estar completamente implementado en otras ubicaciones o filiales, lo que limita su cobertura </a:t>
            </a:r>
            <a:endParaRPr sz="2300">
              <a:solidFill>
                <a:schemeClr val="dk1"/>
              </a:solidFill>
            </a:endParaRPr>
          </a:p>
          <a:p>
            <a:pPr indent="-412750" lvl="0" marL="457200" rtl="0" algn="l">
              <a:lnSpc>
                <a:spcPct val="115000"/>
              </a:lnSpc>
              <a:spcBef>
                <a:spcPts val="0"/>
              </a:spcBef>
              <a:spcAft>
                <a:spcPts val="0"/>
              </a:spcAft>
              <a:buClr>
                <a:schemeClr val="dk1"/>
              </a:buClr>
              <a:buSzPts val="2900"/>
              <a:buChar char="●"/>
            </a:pPr>
            <a:r>
              <a:rPr lang="es-ES" sz="2300">
                <a:solidFill>
                  <a:schemeClr val="dk1"/>
                </a:solidFill>
              </a:rPr>
              <a:t>Dado que el sistema estará basado en la nube, dependerá de la conectividad a internet para acceder a la información. Problemas de conectividad podrían limitar el acceso a los datos en ciertos momentos.</a:t>
            </a:r>
            <a:endParaRPr sz="5100">
              <a:solidFill>
                <a:schemeClr val="dk1"/>
              </a:solidFill>
            </a:endParaRPr>
          </a:p>
          <a:p>
            <a:pPr indent="0" lvl="0" marL="0" rtl="0" algn="l">
              <a:spcBef>
                <a:spcPts val="0"/>
              </a:spcBef>
              <a:spcAft>
                <a:spcPts val="0"/>
              </a:spcAft>
              <a:buNone/>
            </a:pPr>
            <a:r>
              <a:t/>
            </a:r>
            <a:endParaRPr>
              <a:latin typeface="Calibri"/>
              <a:ea typeface="Calibri"/>
              <a:cs typeface="Calibri"/>
              <a:sym typeface="Calibri"/>
            </a:endParaRPr>
          </a:p>
        </p:txBody>
      </p:sp>
      <p:sp>
        <p:nvSpPr>
          <p:cNvPr id="272" name="Google Shape;272;p6"/>
          <p:cNvSpPr txBox="1"/>
          <p:nvPr>
            <p:ph idx="1" type="body"/>
          </p:nvPr>
        </p:nvSpPr>
        <p:spPr>
          <a:xfrm>
            <a:off x="1870150" y="1210075"/>
            <a:ext cx="29907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2600"/>
              </a:spcAft>
              <a:buNone/>
            </a:pPr>
            <a:r>
              <a:rPr b="1" lang="es-ES" sz="4800"/>
              <a:t>Alcances</a:t>
            </a:r>
            <a:endParaRPr/>
          </a:p>
        </p:txBody>
      </p:sp>
      <p:sp>
        <p:nvSpPr>
          <p:cNvPr id="273" name="Google Shape;273;p6"/>
          <p:cNvSpPr txBox="1"/>
          <p:nvPr>
            <p:ph idx="1" type="body"/>
          </p:nvPr>
        </p:nvSpPr>
        <p:spPr>
          <a:xfrm>
            <a:off x="8120800" y="1210075"/>
            <a:ext cx="38625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2600"/>
              </a:spcAft>
              <a:buNone/>
            </a:pPr>
            <a:r>
              <a:rPr lang="es-ES"/>
              <a:t>L</a:t>
            </a:r>
            <a:r>
              <a:rPr b="1" lang="es-ES" sz="4800"/>
              <a:t>imitaciones</a:t>
            </a:r>
            <a:endParaRPr/>
          </a:p>
        </p:txBody>
      </p:sp>
      <p:sp>
        <p:nvSpPr>
          <p:cNvPr id="274" name="Google Shape;274;p6"/>
          <p:cNvSpPr txBox="1"/>
          <p:nvPr>
            <p:ph idx="1" type="body"/>
          </p:nvPr>
        </p:nvSpPr>
        <p:spPr>
          <a:xfrm>
            <a:off x="14997525" y="1210075"/>
            <a:ext cx="33003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2600"/>
              </a:spcAft>
              <a:buNone/>
            </a:pPr>
            <a:r>
              <a:rPr b="1" lang="es-ES" sz="4800"/>
              <a:t>Supuestos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g319e43ba2e1_0_75"/>
          <p:cNvPicPr preferRelativeResize="0"/>
          <p:nvPr/>
        </p:nvPicPr>
        <p:blipFill>
          <a:blip r:embed="rId3">
            <a:alphaModFix/>
          </a:blip>
          <a:stretch>
            <a:fillRect/>
          </a:stretch>
        </p:blipFill>
        <p:spPr>
          <a:xfrm>
            <a:off x="517288" y="8400730"/>
            <a:ext cx="6369525" cy="2049200"/>
          </a:xfrm>
          <a:prstGeom prst="rect">
            <a:avLst/>
          </a:prstGeom>
          <a:noFill/>
          <a:ln>
            <a:noFill/>
          </a:ln>
        </p:spPr>
      </p:pic>
      <p:sp>
        <p:nvSpPr>
          <p:cNvPr id="281" name="Google Shape;281;g319e43ba2e1_0_75"/>
          <p:cNvSpPr txBox="1"/>
          <p:nvPr>
            <p:ph idx="1" type="body"/>
          </p:nvPr>
        </p:nvSpPr>
        <p:spPr>
          <a:xfrm>
            <a:off x="9061750" y="8400725"/>
            <a:ext cx="9943500" cy="1588500"/>
          </a:xfrm>
          <a:prstGeom prst="rect">
            <a:avLst/>
          </a:prstGeom>
          <a:noFill/>
          <a:ln>
            <a:noFill/>
          </a:ln>
        </p:spPr>
        <p:txBody>
          <a:bodyPr anchorCtr="0" anchor="t" bIns="0" lIns="0" spcFirstLastPara="1" rIns="0" wrap="square" tIns="0">
            <a:spAutoFit/>
          </a:bodyPr>
          <a:lstStyle/>
          <a:p>
            <a:pPr indent="0" lvl="0" marL="0" rtl="0" algn="l">
              <a:spcBef>
                <a:spcPts val="0"/>
              </a:spcBef>
              <a:spcAft>
                <a:spcPts val="2600"/>
              </a:spcAft>
              <a:buNone/>
            </a:pPr>
            <a:r>
              <a:rPr b="1" lang="es-ES" sz="4800">
                <a:solidFill>
                  <a:schemeClr val="dk1"/>
                </a:solidFill>
              </a:rPr>
              <a:t>Metodología de trabajo para el desarrollo del proyecto</a:t>
            </a:r>
            <a:endParaRPr b="1">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7"/>
          <p:cNvSpPr txBox="1"/>
          <p:nvPr>
            <p:ph idx="4294967295" type="body"/>
          </p:nvPr>
        </p:nvSpPr>
        <p:spPr>
          <a:xfrm>
            <a:off x="6894195" y="5628138"/>
            <a:ext cx="12525900" cy="535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sz="3200"/>
              <a:t>En el desarrollo del proyecto de Servicios Digitales (SSDD), adoptamos la </a:t>
            </a:r>
            <a:r>
              <a:rPr b="1" lang="es-ES" sz="3200"/>
              <a:t>M</a:t>
            </a:r>
            <a:r>
              <a:rPr b="1" lang="es-ES" sz="3200"/>
              <a:t>etodología Á</a:t>
            </a:r>
            <a:r>
              <a:rPr b="1" lang="es-ES" sz="3200"/>
              <a:t>gil Scrum</a:t>
            </a:r>
            <a:r>
              <a:rPr lang="es-ES" sz="3200"/>
              <a:t> como marco de trabajo principal. Esta metodología permitirá una gestión flexible, iterativa y colaborativa, lo cual es fundamental para asegurar que el proyecto evolucione de manera eficiente y responda a las necesidades del cliente y de los usuarios finales. La metodología ágil se basa en principios que promueven la entrega continua de valor, la adaptación constante a cambios y la interacción constante con los stakeholders.</a:t>
            </a:r>
            <a:endParaRPr sz="3200"/>
          </a:p>
          <a:p>
            <a:pPr indent="0" lvl="0" marL="0" rtl="0" algn="l">
              <a:spcBef>
                <a:spcPts val="2600"/>
              </a:spcBef>
              <a:spcAft>
                <a:spcPts val="2600"/>
              </a:spcAft>
              <a:buNone/>
            </a:pPr>
            <a:r>
              <a:t/>
            </a:r>
            <a:endParaRPr sz="3200"/>
          </a:p>
        </p:txBody>
      </p:sp>
      <p:pic>
        <p:nvPicPr>
          <p:cNvPr id="287" name="Google Shape;287;p7"/>
          <p:cNvPicPr preferRelativeResize="0"/>
          <p:nvPr/>
        </p:nvPicPr>
        <p:blipFill>
          <a:blip r:embed="rId3">
            <a:alphaModFix/>
          </a:blip>
          <a:stretch>
            <a:fillRect/>
          </a:stretch>
        </p:blipFill>
        <p:spPr>
          <a:xfrm>
            <a:off x="696025" y="4922925"/>
            <a:ext cx="5853975" cy="4834100"/>
          </a:xfrm>
          <a:prstGeom prst="rect">
            <a:avLst/>
          </a:prstGeom>
          <a:noFill/>
          <a:ln>
            <a:noFill/>
          </a:ln>
        </p:spPr>
      </p:pic>
      <p:pic>
        <p:nvPicPr>
          <p:cNvPr id="288" name="Google Shape;288;p7"/>
          <p:cNvPicPr preferRelativeResize="0"/>
          <p:nvPr/>
        </p:nvPicPr>
        <p:blipFill>
          <a:blip r:embed="rId4">
            <a:alphaModFix/>
          </a:blip>
          <a:stretch>
            <a:fillRect/>
          </a:stretch>
        </p:blipFill>
        <p:spPr>
          <a:xfrm>
            <a:off x="14010575" y="348725"/>
            <a:ext cx="3962400" cy="3829050"/>
          </a:xfrm>
          <a:prstGeom prst="rect">
            <a:avLst/>
          </a:prstGeom>
          <a:noFill/>
          <a:ln>
            <a:noFill/>
          </a:ln>
        </p:spPr>
      </p:pic>
      <p:sp>
        <p:nvSpPr>
          <p:cNvPr id="289" name="Google Shape;289;p7"/>
          <p:cNvSpPr txBox="1"/>
          <p:nvPr/>
        </p:nvSpPr>
        <p:spPr>
          <a:xfrm>
            <a:off x="6894200" y="4396100"/>
            <a:ext cx="9012000" cy="791400"/>
          </a:xfrm>
          <a:prstGeom prst="rect">
            <a:avLst/>
          </a:prstGeom>
          <a:noFill/>
          <a:ln>
            <a:noFill/>
          </a:ln>
        </p:spPr>
        <p:txBody>
          <a:bodyPr anchorCtr="0" anchor="t" bIns="91425" lIns="91425" spcFirstLastPara="1" rIns="91425" wrap="square" tIns="91425">
            <a:noAutofit/>
          </a:bodyPr>
          <a:lstStyle/>
          <a:p>
            <a:pPr indent="-482600" lvl="0" marL="457200" rtl="0" algn="l">
              <a:spcBef>
                <a:spcPts val="0"/>
              </a:spcBef>
              <a:spcAft>
                <a:spcPts val="0"/>
              </a:spcAft>
              <a:buClr>
                <a:schemeClr val="dk2"/>
              </a:buClr>
              <a:buSzPts val="4000"/>
              <a:buChar char="●"/>
            </a:pPr>
            <a:r>
              <a:rPr lang="es-ES" sz="4000">
                <a:solidFill>
                  <a:schemeClr val="dk2"/>
                </a:solidFill>
              </a:rPr>
              <a:t>¿Porque usamos esta </a:t>
            </a:r>
            <a:r>
              <a:rPr lang="es-ES" sz="4000">
                <a:solidFill>
                  <a:schemeClr val="dk2"/>
                </a:solidFill>
              </a:rPr>
              <a:t>metodología</a:t>
            </a:r>
            <a:r>
              <a:rPr lang="es-ES" sz="4000">
                <a:solidFill>
                  <a:schemeClr val="dk2"/>
                </a:solidFill>
              </a:rPr>
              <a:t>?</a:t>
            </a:r>
            <a:endParaRPr sz="4000">
              <a:solidFill>
                <a:schemeClr val="dk2"/>
              </a:solidFill>
            </a:endParaRPr>
          </a:p>
        </p:txBody>
      </p:sp>
      <p:sp>
        <p:nvSpPr>
          <p:cNvPr id="290" name="Google Shape;290;p7"/>
          <p:cNvSpPr txBox="1"/>
          <p:nvPr/>
        </p:nvSpPr>
        <p:spPr>
          <a:xfrm>
            <a:off x="1164500" y="482150"/>
            <a:ext cx="5729700" cy="3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4000">
                <a:solidFill>
                  <a:schemeClr val="dk2"/>
                </a:solidFill>
              </a:rPr>
              <a:t>Squad y responsables</a:t>
            </a:r>
            <a:endParaRPr sz="4000">
              <a:solidFill>
                <a:schemeClr val="dk2"/>
              </a:solidFill>
            </a:endParaRPr>
          </a:p>
          <a:p>
            <a:pPr indent="-482600" lvl="0" marL="457200" rtl="0" algn="l">
              <a:spcBef>
                <a:spcPts val="0"/>
              </a:spcBef>
              <a:spcAft>
                <a:spcPts val="0"/>
              </a:spcAft>
              <a:buClr>
                <a:schemeClr val="dk2"/>
              </a:buClr>
              <a:buSzPts val="4000"/>
              <a:buChar char="●"/>
            </a:pPr>
            <a:r>
              <a:rPr lang="es-ES" sz="4000">
                <a:solidFill>
                  <a:schemeClr val="dk2"/>
                </a:solidFill>
              </a:rPr>
              <a:t>Cliente</a:t>
            </a:r>
            <a:endParaRPr sz="4000">
              <a:solidFill>
                <a:schemeClr val="dk2"/>
              </a:solidFill>
            </a:endParaRPr>
          </a:p>
          <a:p>
            <a:pPr indent="-482600" lvl="0" marL="457200" rtl="0" algn="l">
              <a:spcBef>
                <a:spcPts val="0"/>
              </a:spcBef>
              <a:spcAft>
                <a:spcPts val="0"/>
              </a:spcAft>
              <a:buClr>
                <a:schemeClr val="dk2"/>
              </a:buClr>
              <a:buSzPts val="4000"/>
              <a:buChar char="●"/>
            </a:pPr>
            <a:r>
              <a:rPr lang="es-ES" sz="4000">
                <a:solidFill>
                  <a:schemeClr val="dk2"/>
                </a:solidFill>
              </a:rPr>
              <a:t>Product Owner</a:t>
            </a:r>
            <a:endParaRPr sz="4000">
              <a:solidFill>
                <a:schemeClr val="dk2"/>
              </a:solidFill>
            </a:endParaRPr>
          </a:p>
          <a:p>
            <a:pPr indent="-482600" lvl="0" marL="457200" rtl="0" algn="l">
              <a:spcBef>
                <a:spcPts val="0"/>
              </a:spcBef>
              <a:spcAft>
                <a:spcPts val="0"/>
              </a:spcAft>
              <a:buClr>
                <a:schemeClr val="dk2"/>
              </a:buClr>
              <a:buSzPts val="4000"/>
              <a:buChar char="●"/>
            </a:pPr>
            <a:r>
              <a:rPr lang="es-ES" sz="4000">
                <a:solidFill>
                  <a:schemeClr val="dk2"/>
                </a:solidFill>
              </a:rPr>
              <a:t>Scrum Master</a:t>
            </a:r>
            <a:endParaRPr sz="4000">
              <a:solidFill>
                <a:schemeClr val="dk2"/>
              </a:solidFill>
            </a:endParaRPr>
          </a:p>
          <a:p>
            <a:pPr indent="-482600" lvl="0" marL="457200" rtl="0" algn="l">
              <a:spcBef>
                <a:spcPts val="0"/>
              </a:spcBef>
              <a:spcAft>
                <a:spcPts val="0"/>
              </a:spcAft>
              <a:buClr>
                <a:schemeClr val="dk2"/>
              </a:buClr>
              <a:buSzPts val="4000"/>
              <a:buChar char="●"/>
            </a:pPr>
            <a:r>
              <a:rPr lang="es-ES" sz="4000">
                <a:solidFill>
                  <a:schemeClr val="dk2"/>
                </a:solidFill>
              </a:rPr>
              <a:t>Equipo de desarrollo</a:t>
            </a:r>
            <a:endParaRPr sz="40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319de01bb47_0_18"/>
          <p:cNvSpPr txBox="1"/>
          <p:nvPr>
            <p:ph type="title"/>
          </p:nvPr>
        </p:nvSpPr>
        <p:spPr>
          <a:xfrm>
            <a:off x="8694700" y="8400725"/>
            <a:ext cx="10924800" cy="14778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b="1" lang="es-ES" sz="4800"/>
              <a:t>Cronograma para el desarrollo del proyecto</a:t>
            </a:r>
            <a:endParaRPr b="1"/>
          </a:p>
        </p:txBody>
      </p:sp>
      <p:pic>
        <p:nvPicPr>
          <p:cNvPr id="297" name="Google Shape;297;g319de01bb47_0_18"/>
          <p:cNvPicPr preferRelativeResize="0"/>
          <p:nvPr/>
        </p:nvPicPr>
        <p:blipFill>
          <a:blip r:embed="rId3">
            <a:alphaModFix/>
          </a:blip>
          <a:stretch>
            <a:fillRect/>
          </a:stretch>
        </p:blipFill>
        <p:spPr>
          <a:xfrm>
            <a:off x="517288" y="8400730"/>
            <a:ext cx="6369525" cy="2049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8"/>
          <p:cNvPicPr preferRelativeResize="0"/>
          <p:nvPr/>
        </p:nvPicPr>
        <p:blipFill rotWithShape="1">
          <a:blip r:embed="rId3">
            <a:alphaModFix/>
          </a:blip>
          <a:srcRect b="1941" l="0" r="1941" t="0"/>
          <a:stretch/>
        </p:blipFill>
        <p:spPr>
          <a:xfrm>
            <a:off x="0" y="67150"/>
            <a:ext cx="20104100" cy="113093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319e43ba2e1_0_37"/>
          <p:cNvSpPr txBox="1"/>
          <p:nvPr>
            <p:ph type="title"/>
          </p:nvPr>
        </p:nvSpPr>
        <p:spPr>
          <a:xfrm>
            <a:off x="9286325" y="8400725"/>
            <a:ext cx="9514200" cy="846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s-ES" sz="5500">
                <a:solidFill>
                  <a:srgbClr val="000000"/>
                </a:solidFill>
              </a:rPr>
              <a:t>Arquitectura del software</a:t>
            </a:r>
            <a:endParaRPr b="1" sz="6100"/>
          </a:p>
        </p:txBody>
      </p:sp>
      <p:pic>
        <p:nvPicPr>
          <p:cNvPr id="309" name="Google Shape;309;g319e43ba2e1_0_37"/>
          <p:cNvPicPr preferRelativeResize="0"/>
          <p:nvPr/>
        </p:nvPicPr>
        <p:blipFill>
          <a:blip r:embed="rId3">
            <a:alphaModFix/>
          </a:blip>
          <a:stretch>
            <a:fillRect/>
          </a:stretch>
        </p:blipFill>
        <p:spPr>
          <a:xfrm>
            <a:off x="517288" y="8400730"/>
            <a:ext cx="6369525" cy="2049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9"/>
          <p:cNvPicPr preferRelativeResize="0"/>
          <p:nvPr/>
        </p:nvPicPr>
        <p:blipFill>
          <a:blip r:embed="rId3">
            <a:alphaModFix/>
          </a:blip>
          <a:stretch>
            <a:fillRect/>
          </a:stretch>
        </p:blipFill>
        <p:spPr>
          <a:xfrm>
            <a:off x="149225" y="2334900"/>
            <a:ext cx="19805650" cy="7684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1"/>
          <p:cNvSpPr txBox="1"/>
          <p:nvPr>
            <p:ph type="title"/>
          </p:nvPr>
        </p:nvSpPr>
        <p:spPr>
          <a:xfrm>
            <a:off x="9377350" y="8400725"/>
            <a:ext cx="7921200" cy="831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s-ES" sz="5400"/>
              <a:t>Tecnologías utilizadas</a:t>
            </a:r>
            <a:endParaRPr b="1"/>
          </a:p>
        </p:txBody>
      </p:sp>
      <p:pic>
        <p:nvPicPr>
          <p:cNvPr id="320" name="Google Shape;320;p11"/>
          <p:cNvPicPr preferRelativeResize="0"/>
          <p:nvPr/>
        </p:nvPicPr>
        <p:blipFill>
          <a:blip r:embed="rId3">
            <a:alphaModFix/>
          </a:blip>
          <a:stretch>
            <a:fillRect/>
          </a:stretch>
        </p:blipFill>
        <p:spPr>
          <a:xfrm>
            <a:off x="517288" y="8400730"/>
            <a:ext cx="6369525" cy="2049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319e43ba2e1_0_44"/>
          <p:cNvSpPr txBox="1"/>
          <p:nvPr>
            <p:ph idx="1" type="body"/>
          </p:nvPr>
        </p:nvSpPr>
        <p:spPr>
          <a:xfrm>
            <a:off x="15149200" y="3399425"/>
            <a:ext cx="3734100" cy="7349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b="0" i="0" lang="es-ES" sz="3600"/>
              <a:t> </a:t>
            </a:r>
            <a:r>
              <a:rPr b="0" lang="es-ES" sz="3600"/>
              <a:t>N</a:t>
            </a:r>
            <a:r>
              <a:rPr b="0" i="0" lang="es-ES" sz="3600"/>
              <a:t>ode</a:t>
            </a:r>
            <a:r>
              <a:rPr b="0" lang="es-ES" sz="3600"/>
              <a:t> M</a:t>
            </a:r>
            <a:r>
              <a:rPr b="0" i="0" lang="es-ES" sz="3600"/>
              <a:t>ailer</a:t>
            </a:r>
            <a:endParaRPr b="0" sz="3600"/>
          </a:p>
          <a:p>
            <a:pPr indent="0" lvl="0" marL="0" rtl="0" algn="r">
              <a:spcBef>
                <a:spcPts val="2600"/>
              </a:spcBef>
              <a:spcAft>
                <a:spcPts val="0"/>
              </a:spcAft>
              <a:buNone/>
            </a:pPr>
            <a:r>
              <a:rPr b="0" lang="es-ES" sz="3600"/>
              <a:t>B</a:t>
            </a:r>
            <a:r>
              <a:rPr b="0" i="0" lang="es-ES" sz="3600"/>
              <a:t>crypt</a:t>
            </a:r>
            <a:endParaRPr b="0" sz="3600"/>
          </a:p>
          <a:p>
            <a:pPr indent="0" lvl="0" marL="0" rtl="0" algn="r">
              <a:spcBef>
                <a:spcPts val="2600"/>
              </a:spcBef>
              <a:spcAft>
                <a:spcPts val="0"/>
              </a:spcAft>
              <a:buNone/>
            </a:pPr>
            <a:r>
              <a:rPr b="0" lang="es-ES" sz="3600"/>
              <a:t>D</a:t>
            </a:r>
            <a:r>
              <a:rPr b="0" i="0" lang="es-ES" sz="3600"/>
              <a:t>otenv</a:t>
            </a:r>
            <a:endParaRPr b="0" sz="3600"/>
          </a:p>
          <a:p>
            <a:pPr indent="0" lvl="0" marL="0" rtl="0" algn="r">
              <a:spcBef>
                <a:spcPts val="2600"/>
              </a:spcBef>
              <a:spcAft>
                <a:spcPts val="0"/>
              </a:spcAft>
              <a:buNone/>
            </a:pPr>
            <a:r>
              <a:rPr b="0" i="0" lang="es-ES" sz="3600"/>
              <a:t>JWT</a:t>
            </a:r>
            <a:endParaRPr b="0" sz="3600"/>
          </a:p>
          <a:p>
            <a:pPr indent="0" lvl="0" marL="0" rtl="0" algn="r">
              <a:spcBef>
                <a:spcPts val="2600"/>
              </a:spcBef>
              <a:spcAft>
                <a:spcPts val="0"/>
              </a:spcAft>
              <a:buNone/>
            </a:pPr>
            <a:r>
              <a:rPr b="0" lang="es-ES" sz="3600"/>
              <a:t>X</a:t>
            </a:r>
            <a:r>
              <a:rPr b="0" i="0" lang="es-ES" sz="3600"/>
              <a:t>lxs</a:t>
            </a:r>
            <a:endParaRPr b="0" sz="3600"/>
          </a:p>
          <a:p>
            <a:pPr indent="0" lvl="0" marL="0" rtl="0" algn="r">
              <a:spcBef>
                <a:spcPts val="2600"/>
              </a:spcBef>
              <a:spcAft>
                <a:spcPts val="0"/>
              </a:spcAft>
              <a:buNone/>
            </a:pPr>
            <a:r>
              <a:rPr b="0" lang="es-ES" sz="3600"/>
              <a:t>S</a:t>
            </a:r>
            <a:r>
              <a:rPr b="0" i="0" lang="es-ES" sz="3600"/>
              <a:t>eeder</a:t>
            </a:r>
            <a:endParaRPr b="0" sz="3600"/>
          </a:p>
          <a:p>
            <a:pPr indent="0" lvl="0" marL="0" rtl="0" algn="r">
              <a:spcBef>
                <a:spcPts val="2600"/>
              </a:spcBef>
              <a:spcAft>
                <a:spcPts val="0"/>
              </a:spcAft>
              <a:buNone/>
            </a:pPr>
            <a:r>
              <a:rPr b="0" lang="es-ES" sz="3600"/>
              <a:t>D</a:t>
            </a:r>
            <a:r>
              <a:rPr b="0" i="0" lang="es-ES" sz="3600"/>
              <a:t>ropzone</a:t>
            </a:r>
            <a:endParaRPr b="0" i="0" sz="3600">
              <a:solidFill>
                <a:srgbClr val="000000"/>
              </a:solidFill>
            </a:endParaRPr>
          </a:p>
          <a:p>
            <a:pPr indent="0" lvl="0" marL="0" rtl="0" algn="r">
              <a:spcBef>
                <a:spcPts val="2600"/>
              </a:spcBef>
              <a:spcAft>
                <a:spcPts val="2600"/>
              </a:spcAft>
              <a:buNone/>
            </a:pPr>
            <a:r>
              <a:t/>
            </a:r>
            <a:endParaRPr b="0" sz="3600"/>
          </a:p>
        </p:txBody>
      </p:sp>
      <p:sp>
        <p:nvSpPr>
          <p:cNvPr id="327" name="Google Shape;327;g319e43ba2e1_0_44"/>
          <p:cNvSpPr txBox="1"/>
          <p:nvPr>
            <p:ph idx="1" type="body"/>
          </p:nvPr>
        </p:nvSpPr>
        <p:spPr>
          <a:xfrm>
            <a:off x="1526300" y="4155063"/>
            <a:ext cx="3029400" cy="5471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lang="es-ES"/>
              <a:t>Node.js</a:t>
            </a:r>
            <a:endParaRPr b="0"/>
          </a:p>
          <a:p>
            <a:pPr indent="0" lvl="0" marL="0" rtl="0" algn="l">
              <a:spcBef>
                <a:spcPts val="2600"/>
              </a:spcBef>
              <a:spcAft>
                <a:spcPts val="0"/>
              </a:spcAft>
              <a:buNone/>
            </a:pPr>
            <a:r>
              <a:rPr b="0" lang="es-ES"/>
              <a:t>Express</a:t>
            </a:r>
            <a:endParaRPr b="0"/>
          </a:p>
          <a:p>
            <a:pPr indent="0" lvl="0" marL="0" rtl="0" algn="l">
              <a:spcBef>
                <a:spcPts val="2600"/>
              </a:spcBef>
              <a:spcAft>
                <a:spcPts val="0"/>
              </a:spcAft>
              <a:buNone/>
            </a:pPr>
            <a:r>
              <a:rPr b="0" lang="es-ES"/>
              <a:t>Mysql</a:t>
            </a:r>
            <a:endParaRPr b="0"/>
          </a:p>
          <a:p>
            <a:pPr indent="0" lvl="0" marL="0" rtl="0" algn="l">
              <a:spcBef>
                <a:spcPts val="2600"/>
              </a:spcBef>
              <a:spcAft>
                <a:spcPts val="0"/>
              </a:spcAft>
              <a:buNone/>
            </a:pPr>
            <a:r>
              <a:rPr b="0" lang="es-ES"/>
              <a:t>Pug</a:t>
            </a:r>
            <a:endParaRPr b="0"/>
          </a:p>
          <a:p>
            <a:pPr indent="0" lvl="0" marL="0" rtl="0" algn="l">
              <a:spcBef>
                <a:spcPts val="2600"/>
              </a:spcBef>
              <a:spcAft>
                <a:spcPts val="2600"/>
              </a:spcAft>
              <a:buNone/>
            </a:pPr>
            <a:r>
              <a:rPr b="0" lang="es-ES"/>
              <a:t>Tailwind</a:t>
            </a:r>
            <a:endParaRPr b="0"/>
          </a:p>
        </p:txBody>
      </p:sp>
      <p:sp>
        <p:nvSpPr>
          <p:cNvPr id="328" name="Google Shape;328;g319e43ba2e1_0_44"/>
          <p:cNvSpPr txBox="1"/>
          <p:nvPr/>
        </p:nvSpPr>
        <p:spPr>
          <a:xfrm>
            <a:off x="4954900" y="2329925"/>
            <a:ext cx="10194300" cy="10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s-ES" sz="4800">
                <a:solidFill>
                  <a:schemeClr val="dk1"/>
                </a:solidFill>
              </a:rPr>
              <a:t>COMPLEMENTOS IMPORTANTES</a:t>
            </a:r>
            <a:endParaRPr sz="1800">
              <a:latin typeface="Calibri"/>
              <a:ea typeface="Calibri"/>
              <a:cs typeface="Calibri"/>
              <a:sym typeface="Calibri"/>
            </a:endParaRPr>
          </a:p>
        </p:txBody>
      </p:sp>
      <p:pic>
        <p:nvPicPr>
          <p:cNvPr descr="Logotipo&#10;&#10;Descripción generada automáticamente" id="329" name="Google Shape;329;g319e43ba2e1_0_44"/>
          <p:cNvPicPr preferRelativeResize="0"/>
          <p:nvPr/>
        </p:nvPicPr>
        <p:blipFill rotWithShape="1">
          <a:blip r:embed="rId3">
            <a:alphaModFix/>
          </a:blip>
          <a:srcRect b="0" l="0" r="0" t="0"/>
          <a:stretch/>
        </p:blipFill>
        <p:spPr>
          <a:xfrm>
            <a:off x="4555700" y="3573975"/>
            <a:ext cx="3734100" cy="3029400"/>
          </a:xfrm>
          <a:prstGeom prst="rect">
            <a:avLst/>
          </a:prstGeom>
          <a:noFill/>
          <a:ln>
            <a:noFill/>
          </a:ln>
        </p:spPr>
      </p:pic>
      <p:pic>
        <p:nvPicPr>
          <p:cNvPr descr="Imagen que contiene Logotipo&#10;&#10;Descripción generada automáticamente" id="330" name="Google Shape;330;g319e43ba2e1_0_44"/>
          <p:cNvPicPr preferRelativeResize="0"/>
          <p:nvPr/>
        </p:nvPicPr>
        <p:blipFill rotWithShape="1">
          <a:blip r:embed="rId4">
            <a:alphaModFix/>
          </a:blip>
          <a:srcRect b="0" l="0" r="0" t="0"/>
          <a:stretch/>
        </p:blipFill>
        <p:spPr>
          <a:xfrm>
            <a:off x="11142325" y="7313527"/>
            <a:ext cx="3904976" cy="2196551"/>
          </a:xfrm>
          <a:prstGeom prst="rect">
            <a:avLst/>
          </a:prstGeom>
          <a:noFill/>
          <a:ln>
            <a:noFill/>
          </a:ln>
        </p:spPr>
      </p:pic>
      <p:pic>
        <p:nvPicPr>
          <p:cNvPr descr="Logotipo, nombre de la empresa&#10;&#10;Descripción generada automáticamente" id="331" name="Google Shape;331;g319e43ba2e1_0_44"/>
          <p:cNvPicPr preferRelativeResize="0"/>
          <p:nvPr/>
        </p:nvPicPr>
        <p:blipFill rotWithShape="1">
          <a:blip r:embed="rId5">
            <a:alphaModFix/>
          </a:blip>
          <a:srcRect b="0" l="0" r="0" t="0"/>
          <a:stretch/>
        </p:blipFill>
        <p:spPr>
          <a:xfrm>
            <a:off x="11655340" y="5790793"/>
            <a:ext cx="2516022" cy="1397791"/>
          </a:xfrm>
          <a:prstGeom prst="rect">
            <a:avLst/>
          </a:prstGeom>
          <a:noFill/>
          <a:ln>
            <a:noFill/>
          </a:ln>
        </p:spPr>
      </p:pic>
      <p:pic>
        <p:nvPicPr>
          <p:cNvPr descr="Icono&#10;&#10;Descripción generada automáticamente" id="332" name="Google Shape;332;g319e43ba2e1_0_44"/>
          <p:cNvPicPr preferRelativeResize="0"/>
          <p:nvPr/>
        </p:nvPicPr>
        <p:blipFill rotWithShape="1">
          <a:blip r:embed="rId6">
            <a:alphaModFix/>
          </a:blip>
          <a:srcRect b="0" l="0" r="0" t="0"/>
          <a:stretch/>
        </p:blipFill>
        <p:spPr>
          <a:xfrm>
            <a:off x="10072229" y="3774734"/>
            <a:ext cx="2182052" cy="1891126"/>
          </a:xfrm>
          <a:prstGeom prst="rect">
            <a:avLst/>
          </a:prstGeom>
          <a:noFill/>
          <a:ln>
            <a:noFill/>
          </a:ln>
        </p:spPr>
      </p:pic>
      <p:pic>
        <p:nvPicPr>
          <p:cNvPr descr="Imagen que contiene Interfaz de usuario gráfica&#10;&#10;Descripción generada automáticamente" id="333" name="Google Shape;333;g319e43ba2e1_0_44"/>
          <p:cNvPicPr preferRelativeResize="0"/>
          <p:nvPr/>
        </p:nvPicPr>
        <p:blipFill rotWithShape="1">
          <a:blip r:embed="rId7">
            <a:alphaModFix/>
          </a:blip>
          <a:srcRect b="0" l="0" r="0" t="0"/>
          <a:stretch/>
        </p:blipFill>
        <p:spPr>
          <a:xfrm>
            <a:off x="5182453" y="7188575"/>
            <a:ext cx="4698699" cy="31324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319e43ba2e1_0_59"/>
          <p:cNvSpPr txBox="1"/>
          <p:nvPr>
            <p:ph idx="1" type="body"/>
          </p:nvPr>
        </p:nvSpPr>
        <p:spPr>
          <a:xfrm>
            <a:off x="9539626" y="8400725"/>
            <a:ext cx="58476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2600"/>
              </a:spcAft>
              <a:buNone/>
            </a:pPr>
            <a:r>
              <a:rPr b="1" lang="es-ES" sz="4800">
                <a:solidFill>
                  <a:schemeClr val="dk1"/>
                </a:solidFill>
              </a:rPr>
              <a:t>Modelo de datos</a:t>
            </a:r>
            <a:endParaRPr b="1">
              <a:solidFill>
                <a:schemeClr val="dk1"/>
              </a:solidFill>
            </a:endParaRPr>
          </a:p>
        </p:txBody>
      </p:sp>
      <p:pic>
        <p:nvPicPr>
          <p:cNvPr id="340" name="Google Shape;340;g319e43ba2e1_0_59"/>
          <p:cNvPicPr preferRelativeResize="0"/>
          <p:nvPr/>
        </p:nvPicPr>
        <p:blipFill>
          <a:blip r:embed="rId3">
            <a:alphaModFix/>
          </a:blip>
          <a:stretch>
            <a:fillRect/>
          </a:stretch>
        </p:blipFill>
        <p:spPr>
          <a:xfrm>
            <a:off x="517288" y="8400730"/>
            <a:ext cx="6369525" cy="2049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
          <p:cNvSpPr txBox="1"/>
          <p:nvPr>
            <p:ph idx="1" type="body"/>
          </p:nvPr>
        </p:nvSpPr>
        <p:spPr>
          <a:xfrm>
            <a:off x="1485300" y="923727"/>
            <a:ext cx="1943700" cy="1922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a:t>Squad</a:t>
            </a:r>
            <a:endParaRPr/>
          </a:p>
          <a:p>
            <a:pPr indent="0" lvl="0" marL="0" rtl="0" algn="l">
              <a:spcBef>
                <a:spcPts val="2600"/>
              </a:spcBef>
              <a:spcAft>
                <a:spcPts val="2600"/>
              </a:spcAft>
              <a:buNone/>
            </a:pPr>
            <a:r>
              <a:t/>
            </a:r>
            <a:endParaRPr/>
          </a:p>
        </p:txBody>
      </p:sp>
      <p:sp>
        <p:nvSpPr>
          <p:cNvPr id="210" name="Google Shape;210;p2"/>
          <p:cNvSpPr txBox="1"/>
          <p:nvPr/>
        </p:nvSpPr>
        <p:spPr>
          <a:xfrm>
            <a:off x="11600163" y="5147487"/>
            <a:ext cx="6961200" cy="468300"/>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b="1" lang="es-ES" sz="2950">
                <a:solidFill>
                  <a:schemeClr val="dk1"/>
                </a:solidFill>
                <a:latin typeface="Arial"/>
                <a:ea typeface="Arial"/>
                <a:cs typeface="Arial"/>
                <a:sym typeface="Arial"/>
              </a:rPr>
              <a:t>IGNACIO DANIEL GUERRA MENA</a:t>
            </a:r>
            <a:endParaRPr sz="2950">
              <a:solidFill>
                <a:schemeClr val="dk1"/>
              </a:solidFill>
              <a:latin typeface="Arial"/>
              <a:ea typeface="Arial"/>
              <a:cs typeface="Arial"/>
              <a:sym typeface="Arial"/>
            </a:endParaRPr>
          </a:p>
        </p:txBody>
      </p:sp>
      <p:sp>
        <p:nvSpPr>
          <p:cNvPr id="211" name="Google Shape;211;p2"/>
          <p:cNvSpPr txBox="1"/>
          <p:nvPr/>
        </p:nvSpPr>
        <p:spPr>
          <a:xfrm>
            <a:off x="11600185" y="8118873"/>
            <a:ext cx="7473000" cy="468300"/>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b="1" lang="es-ES" sz="2950">
                <a:solidFill>
                  <a:schemeClr val="dk1"/>
                </a:solidFill>
                <a:latin typeface="Arial"/>
                <a:ea typeface="Arial"/>
                <a:cs typeface="Arial"/>
                <a:sym typeface="Arial"/>
              </a:rPr>
              <a:t>MAURICIO ANIBAL PIZARRO VALDES</a:t>
            </a:r>
            <a:endParaRPr sz="2950">
              <a:solidFill>
                <a:schemeClr val="dk1"/>
              </a:solidFill>
              <a:latin typeface="Arial"/>
              <a:ea typeface="Arial"/>
              <a:cs typeface="Arial"/>
              <a:sym typeface="Arial"/>
            </a:endParaRPr>
          </a:p>
        </p:txBody>
      </p:sp>
      <p:sp>
        <p:nvSpPr>
          <p:cNvPr id="212" name="Google Shape;212;p2"/>
          <p:cNvSpPr/>
          <p:nvPr/>
        </p:nvSpPr>
        <p:spPr>
          <a:xfrm>
            <a:off x="11088376" y="6872075"/>
            <a:ext cx="6095543" cy="111903"/>
          </a:xfrm>
          <a:custGeom>
            <a:rect b="b" l="l" r="r" t="t"/>
            <a:pathLst>
              <a:path extrusionOk="0" h="60325" w="751840">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Hombre usando laptop en la mesa&#10;&#10;Descripción generada automáticamente" id="213" name="Google Shape;213;p2"/>
          <p:cNvPicPr preferRelativeResize="0"/>
          <p:nvPr/>
        </p:nvPicPr>
        <p:blipFill rotWithShape="1">
          <a:blip r:embed="rId3">
            <a:alphaModFix/>
          </a:blip>
          <a:srcRect b="0" l="0" r="0" t="0"/>
          <a:stretch/>
        </p:blipFill>
        <p:spPr>
          <a:xfrm>
            <a:off x="276174" y="3039908"/>
            <a:ext cx="9915476" cy="6610317"/>
          </a:xfrm>
          <a:prstGeom prst="rect">
            <a:avLst/>
          </a:prstGeom>
          <a:noFill/>
          <a:ln>
            <a:noFill/>
          </a:ln>
        </p:spPr>
      </p:pic>
      <p:sp>
        <p:nvSpPr>
          <p:cNvPr id="214" name="Google Shape;214;p2"/>
          <p:cNvSpPr/>
          <p:nvPr/>
        </p:nvSpPr>
        <p:spPr>
          <a:xfrm rot="5400000">
            <a:off x="8213491" y="6866043"/>
            <a:ext cx="5873750" cy="123968"/>
          </a:xfrm>
          <a:custGeom>
            <a:rect b="b" l="l" r="r" t="t"/>
            <a:pathLst>
              <a:path extrusionOk="0" h="60325" w="751840">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10"/>
          <p:cNvPicPr preferRelativeResize="0"/>
          <p:nvPr/>
        </p:nvPicPr>
        <p:blipFill>
          <a:blip r:embed="rId3">
            <a:alphaModFix/>
          </a:blip>
          <a:stretch>
            <a:fillRect/>
          </a:stretch>
        </p:blipFill>
        <p:spPr>
          <a:xfrm>
            <a:off x="0" y="0"/>
            <a:ext cx="20104100" cy="101616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2"/>
          <p:cNvSpPr txBox="1"/>
          <p:nvPr>
            <p:ph idx="1" type="body"/>
          </p:nvPr>
        </p:nvSpPr>
        <p:spPr>
          <a:xfrm>
            <a:off x="5879475" y="400289"/>
            <a:ext cx="9782700" cy="2771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sz="4800"/>
              <a:t>DEMOSTRACIÓN DEL RESULTADO DEL PROYECTO</a:t>
            </a:r>
            <a:endParaRPr/>
          </a:p>
          <a:p>
            <a:pPr indent="0" lvl="0" marL="0" rtl="0" algn="l">
              <a:spcBef>
                <a:spcPts val="2600"/>
              </a:spcBef>
              <a:spcAft>
                <a:spcPts val="2600"/>
              </a:spcAft>
              <a:buNone/>
            </a:pPr>
            <a:r>
              <a:t/>
            </a:r>
            <a:endParaRPr/>
          </a:p>
        </p:txBody>
      </p:sp>
      <p:sp>
        <p:nvSpPr>
          <p:cNvPr id="351" name="Google Shape;351;p12"/>
          <p:cNvSpPr txBox="1"/>
          <p:nvPr/>
        </p:nvSpPr>
        <p:spPr>
          <a:xfrm>
            <a:off x="586500" y="2877125"/>
            <a:ext cx="18812100" cy="69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4000">
                <a:solidFill>
                  <a:schemeClr val="dk2"/>
                </a:solidFill>
              </a:rPr>
              <a:t>Para la </a:t>
            </a:r>
            <a:r>
              <a:rPr lang="es-ES" sz="4000">
                <a:solidFill>
                  <a:schemeClr val="dk2"/>
                </a:solidFill>
              </a:rPr>
              <a:t>demostración</a:t>
            </a:r>
            <a:r>
              <a:rPr lang="es-ES" sz="4000">
                <a:solidFill>
                  <a:schemeClr val="dk2"/>
                </a:solidFill>
              </a:rPr>
              <a:t> se </a:t>
            </a:r>
            <a:r>
              <a:rPr lang="es-ES" sz="4000">
                <a:solidFill>
                  <a:schemeClr val="dk2"/>
                </a:solidFill>
              </a:rPr>
              <a:t>usarán</a:t>
            </a:r>
            <a:r>
              <a:rPr lang="es-ES" sz="4000">
                <a:solidFill>
                  <a:schemeClr val="dk2"/>
                </a:solidFill>
              </a:rPr>
              <a:t> 3 usuarios con diferentes roles:</a:t>
            </a:r>
            <a:endParaRPr sz="4000">
              <a:solidFill>
                <a:schemeClr val="dk2"/>
              </a:solidFill>
            </a:endParaRPr>
          </a:p>
          <a:p>
            <a:pPr indent="0" lvl="0" marL="0" rtl="0" algn="l">
              <a:spcBef>
                <a:spcPts val="0"/>
              </a:spcBef>
              <a:spcAft>
                <a:spcPts val="0"/>
              </a:spcAft>
              <a:buNone/>
            </a:pPr>
            <a:r>
              <a:t/>
            </a:r>
            <a:endParaRPr sz="4000">
              <a:solidFill>
                <a:schemeClr val="dk2"/>
              </a:solidFill>
            </a:endParaRPr>
          </a:p>
          <a:p>
            <a:pPr indent="0" lvl="0" marL="0" rtl="0" algn="l">
              <a:spcBef>
                <a:spcPts val="0"/>
              </a:spcBef>
              <a:spcAft>
                <a:spcPts val="0"/>
              </a:spcAft>
              <a:buNone/>
            </a:pPr>
            <a:r>
              <a:rPr lang="es-ES" sz="4000">
                <a:solidFill>
                  <a:schemeClr val="dk2"/>
                </a:solidFill>
              </a:rPr>
              <a:t>Rol: Jefe , Cetecom y Lector</a:t>
            </a:r>
            <a:endParaRPr sz="40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31af2080bef_0_11"/>
          <p:cNvSpPr txBox="1"/>
          <p:nvPr>
            <p:ph idx="1" type="body"/>
          </p:nvPr>
        </p:nvSpPr>
        <p:spPr>
          <a:xfrm>
            <a:off x="9362050" y="8391888"/>
            <a:ext cx="65823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2600"/>
              </a:spcAft>
              <a:buNone/>
            </a:pPr>
            <a:r>
              <a:rPr b="1" lang="es-ES" sz="4800">
                <a:solidFill>
                  <a:schemeClr val="dk1"/>
                </a:solidFill>
              </a:rPr>
              <a:t>Resultados obtenidos</a:t>
            </a:r>
            <a:endParaRPr b="1">
              <a:solidFill>
                <a:schemeClr val="dk1"/>
              </a:solidFill>
            </a:endParaRPr>
          </a:p>
        </p:txBody>
      </p:sp>
      <p:pic>
        <p:nvPicPr>
          <p:cNvPr id="358" name="Google Shape;358;g31af2080bef_0_11"/>
          <p:cNvPicPr preferRelativeResize="0"/>
          <p:nvPr/>
        </p:nvPicPr>
        <p:blipFill>
          <a:blip r:embed="rId3">
            <a:alphaModFix/>
          </a:blip>
          <a:stretch>
            <a:fillRect/>
          </a:stretch>
        </p:blipFill>
        <p:spPr>
          <a:xfrm>
            <a:off x="517288" y="8400730"/>
            <a:ext cx="6369525" cy="2049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3"/>
          <p:cNvSpPr txBox="1"/>
          <p:nvPr/>
        </p:nvSpPr>
        <p:spPr>
          <a:xfrm>
            <a:off x="581500" y="774600"/>
            <a:ext cx="19350900" cy="809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s-ES" sz="2700">
                <a:solidFill>
                  <a:schemeClr val="dk1"/>
                </a:solidFill>
              </a:rPr>
              <a:t>Autenticación y Seguridad:</a:t>
            </a:r>
            <a:endParaRPr b="1" sz="2700">
              <a:solidFill>
                <a:schemeClr val="dk1"/>
              </a:solidFill>
            </a:endParaRPr>
          </a:p>
          <a:p>
            <a:pPr indent="-400050" lvl="0" marL="457200" rtl="0" algn="l">
              <a:lnSpc>
                <a:spcPct val="115000"/>
              </a:lnSpc>
              <a:spcBef>
                <a:spcPts val="1200"/>
              </a:spcBef>
              <a:spcAft>
                <a:spcPts val="0"/>
              </a:spcAft>
              <a:buClr>
                <a:schemeClr val="dk1"/>
              </a:buClr>
              <a:buSzPts val="2700"/>
              <a:buChar char="●"/>
            </a:pPr>
            <a:r>
              <a:rPr lang="es-ES" sz="2700">
                <a:solidFill>
                  <a:schemeClr val="dk1"/>
                </a:solidFill>
              </a:rPr>
              <a:t>Implementación de login con credenciales administrativas.</a:t>
            </a:r>
            <a:endParaRPr sz="2700">
              <a:solidFill>
                <a:schemeClr val="dk1"/>
              </a:solidFill>
            </a:endParaRPr>
          </a:p>
          <a:p>
            <a:pPr indent="-400050" lvl="0" marL="457200" rtl="0" algn="l">
              <a:lnSpc>
                <a:spcPct val="115000"/>
              </a:lnSpc>
              <a:spcBef>
                <a:spcPts val="0"/>
              </a:spcBef>
              <a:spcAft>
                <a:spcPts val="0"/>
              </a:spcAft>
              <a:buClr>
                <a:schemeClr val="dk1"/>
              </a:buClr>
              <a:buSzPts val="2700"/>
              <a:buChar char="●"/>
            </a:pPr>
            <a:r>
              <a:rPr lang="es-ES" sz="2700">
                <a:solidFill>
                  <a:schemeClr val="dk1"/>
                </a:solidFill>
              </a:rPr>
              <a:t>Validadores que confirman la autenticación de los usuarios y evitan duplicidad en los registros.</a:t>
            </a:r>
            <a:endParaRPr sz="2700">
              <a:solidFill>
                <a:schemeClr val="dk1"/>
              </a:solidFill>
            </a:endParaRPr>
          </a:p>
          <a:p>
            <a:pPr indent="-400050" lvl="0" marL="457200" rtl="0" algn="l">
              <a:lnSpc>
                <a:spcPct val="115000"/>
              </a:lnSpc>
              <a:spcBef>
                <a:spcPts val="0"/>
              </a:spcBef>
              <a:spcAft>
                <a:spcPts val="0"/>
              </a:spcAft>
              <a:buClr>
                <a:schemeClr val="dk1"/>
              </a:buClr>
              <a:buSzPts val="2700"/>
              <a:buChar char="●"/>
            </a:pPr>
            <a:r>
              <a:rPr lang="es-ES" sz="2700">
                <a:solidFill>
                  <a:schemeClr val="dk1"/>
                </a:solidFill>
              </a:rPr>
              <a:t>Seguridad robusta mediante la encriptación (hasheo) de contraseñas y uso de tokens para operaciones sensibles como cambios de contraseña.</a:t>
            </a:r>
            <a:endParaRPr sz="2700">
              <a:solidFill>
                <a:schemeClr val="dk1"/>
              </a:solidFill>
            </a:endParaRPr>
          </a:p>
          <a:p>
            <a:pPr indent="-400050" lvl="0" marL="457200" rtl="0" algn="l">
              <a:lnSpc>
                <a:spcPct val="115000"/>
              </a:lnSpc>
              <a:spcBef>
                <a:spcPts val="0"/>
              </a:spcBef>
              <a:spcAft>
                <a:spcPts val="0"/>
              </a:spcAft>
              <a:buClr>
                <a:schemeClr val="dk1"/>
              </a:buClr>
              <a:buSzPts val="2700"/>
              <a:buChar char="●"/>
            </a:pPr>
            <a:r>
              <a:rPr lang="es-ES" sz="2700">
                <a:solidFill>
                  <a:schemeClr val="dk1"/>
                </a:solidFill>
              </a:rPr>
              <a:t>Uso de variables de entorno para proteger credenciales sensibles.</a:t>
            </a:r>
            <a:endParaRPr sz="2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ES" sz="2700">
                <a:solidFill>
                  <a:schemeClr val="dk1"/>
                </a:solidFill>
              </a:rPr>
              <a:t>Gestión de Equipos y Usuarios:</a:t>
            </a:r>
            <a:endParaRPr b="1" sz="2700">
              <a:solidFill>
                <a:schemeClr val="dk1"/>
              </a:solidFill>
            </a:endParaRPr>
          </a:p>
          <a:p>
            <a:pPr indent="-400050" lvl="0" marL="457200" rtl="0" algn="l">
              <a:lnSpc>
                <a:spcPct val="115000"/>
              </a:lnSpc>
              <a:spcBef>
                <a:spcPts val="1200"/>
              </a:spcBef>
              <a:spcAft>
                <a:spcPts val="0"/>
              </a:spcAft>
              <a:buClr>
                <a:schemeClr val="dk1"/>
              </a:buClr>
              <a:buSzPts val="2700"/>
              <a:buChar char="●"/>
            </a:pPr>
            <a:r>
              <a:rPr lang="es-ES" sz="2700">
                <a:solidFill>
                  <a:schemeClr val="dk1"/>
                </a:solidFill>
              </a:rPr>
              <a:t>Desarrollo de funciones para añadir, modificar y eliminar equipos y usuarios en el sistema.</a:t>
            </a:r>
            <a:endParaRPr sz="2700">
              <a:solidFill>
                <a:schemeClr val="dk1"/>
              </a:solidFill>
            </a:endParaRPr>
          </a:p>
          <a:p>
            <a:pPr indent="-400050" lvl="0" marL="457200" rtl="0" algn="l">
              <a:lnSpc>
                <a:spcPct val="115000"/>
              </a:lnSpc>
              <a:spcBef>
                <a:spcPts val="0"/>
              </a:spcBef>
              <a:spcAft>
                <a:spcPts val="0"/>
              </a:spcAft>
              <a:buClr>
                <a:schemeClr val="dk1"/>
              </a:buClr>
              <a:buSzPts val="2700"/>
              <a:buChar char="●"/>
            </a:pPr>
            <a:r>
              <a:rPr lang="es-ES" sz="2700">
                <a:solidFill>
                  <a:schemeClr val="dk1"/>
                </a:solidFill>
              </a:rPr>
              <a:t>Creación de una interfaz de usuario intuitiva para la gestión de cuentas y equipos.</a:t>
            </a:r>
            <a:endParaRPr sz="2700">
              <a:solidFill>
                <a:schemeClr val="dk1"/>
              </a:solidFill>
            </a:endParaRPr>
          </a:p>
          <a:p>
            <a:pPr indent="-400050" lvl="0" marL="457200" rtl="0" algn="l">
              <a:lnSpc>
                <a:spcPct val="115000"/>
              </a:lnSpc>
              <a:spcBef>
                <a:spcPts val="0"/>
              </a:spcBef>
              <a:spcAft>
                <a:spcPts val="0"/>
              </a:spcAft>
              <a:buClr>
                <a:schemeClr val="dk1"/>
              </a:buClr>
              <a:buSzPts val="2700"/>
              <a:buChar char="●"/>
            </a:pPr>
            <a:r>
              <a:rPr lang="es-ES" sz="2700">
                <a:solidFill>
                  <a:schemeClr val="dk1"/>
                </a:solidFill>
              </a:rPr>
              <a:t>Funcionalidad avanzada para búsquedas y filtros por categorías.</a:t>
            </a:r>
            <a:endParaRPr sz="2700">
              <a:solidFill>
                <a:schemeClr val="dk1"/>
              </a:solidFill>
            </a:endParaRPr>
          </a:p>
          <a:p>
            <a:pPr indent="0" lvl="0" marL="0" rtl="0" algn="l">
              <a:lnSpc>
                <a:spcPct val="115000"/>
              </a:lnSpc>
              <a:spcBef>
                <a:spcPts val="1200"/>
              </a:spcBef>
              <a:spcAft>
                <a:spcPts val="0"/>
              </a:spcAft>
              <a:buNone/>
            </a:pPr>
            <a:r>
              <a:rPr b="1" lang="es-ES" sz="2700">
                <a:solidFill>
                  <a:schemeClr val="dk1"/>
                </a:solidFill>
              </a:rPr>
              <a:t>Control de Información:</a:t>
            </a:r>
            <a:endParaRPr b="1" sz="2700">
              <a:solidFill>
                <a:schemeClr val="dk1"/>
              </a:solidFill>
            </a:endParaRPr>
          </a:p>
          <a:p>
            <a:pPr indent="-400050" lvl="0" marL="457200" rtl="0" algn="l">
              <a:lnSpc>
                <a:spcPct val="115000"/>
              </a:lnSpc>
              <a:spcBef>
                <a:spcPts val="1200"/>
              </a:spcBef>
              <a:spcAft>
                <a:spcPts val="0"/>
              </a:spcAft>
              <a:buClr>
                <a:schemeClr val="dk1"/>
              </a:buClr>
              <a:buSzPts val="2700"/>
              <a:buChar char="●"/>
            </a:pPr>
            <a:r>
              <a:rPr lang="es-ES" sz="2700">
                <a:solidFill>
                  <a:schemeClr val="dk1"/>
                </a:solidFill>
              </a:rPr>
              <a:t>Exportación de datos en formato Excel mediante un paquete de Node.js, optimizando el respaldo y manejo de información.</a:t>
            </a:r>
            <a:endParaRPr sz="2700">
              <a:solidFill>
                <a:schemeClr val="dk1"/>
              </a:solidFill>
            </a:endParaRPr>
          </a:p>
          <a:p>
            <a:pPr indent="-400050" lvl="0" marL="457200" rtl="0" algn="l">
              <a:lnSpc>
                <a:spcPct val="115000"/>
              </a:lnSpc>
              <a:spcBef>
                <a:spcPts val="0"/>
              </a:spcBef>
              <a:spcAft>
                <a:spcPts val="0"/>
              </a:spcAft>
              <a:buClr>
                <a:schemeClr val="dk1"/>
              </a:buClr>
              <a:buSzPts val="2700"/>
              <a:buChar char="●"/>
            </a:pPr>
            <a:r>
              <a:rPr lang="es-ES" sz="2700">
                <a:solidFill>
                  <a:schemeClr val="dk1"/>
                </a:solidFill>
              </a:rPr>
              <a:t>Implementación de validadores en todos los campos para garantizar la calidad de los datos ingresados.</a:t>
            </a:r>
            <a:endParaRPr sz="2700">
              <a:solidFill>
                <a:schemeClr val="dk1"/>
              </a:solidFill>
            </a:endParaRPr>
          </a:p>
          <a:p>
            <a:pPr indent="0" lvl="0" marL="0" rtl="0" algn="l">
              <a:lnSpc>
                <a:spcPct val="115000"/>
              </a:lnSpc>
              <a:spcBef>
                <a:spcPts val="1200"/>
              </a:spcBef>
              <a:spcAft>
                <a:spcPts val="0"/>
              </a:spcAft>
              <a:buNone/>
            </a:pPr>
            <a:r>
              <a:rPr b="1" lang="es-ES" sz="2700">
                <a:solidFill>
                  <a:schemeClr val="dk1"/>
                </a:solidFill>
              </a:rPr>
              <a:t>Optimización del Inventario:</a:t>
            </a:r>
            <a:endParaRPr b="1" sz="2700">
              <a:solidFill>
                <a:schemeClr val="dk1"/>
              </a:solidFill>
            </a:endParaRPr>
          </a:p>
          <a:p>
            <a:pPr indent="-400050" lvl="0" marL="457200" rtl="0" algn="l">
              <a:lnSpc>
                <a:spcPct val="115000"/>
              </a:lnSpc>
              <a:spcBef>
                <a:spcPts val="1200"/>
              </a:spcBef>
              <a:spcAft>
                <a:spcPts val="0"/>
              </a:spcAft>
              <a:buClr>
                <a:schemeClr val="dk1"/>
              </a:buClr>
              <a:buSzPts val="2700"/>
              <a:buChar char="●"/>
            </a:pPr>
            <a:r>
              <a:rPr lang="es-ES" sz="2700">
                <a:solidFill>
                  <a:schemeClr val="dk1"/>
                </a:solidFill>
              </a:rPr>
              <a:t>Creación de categorías y filtros para facilitar la búsqueda y visualización de datos.</a:t>
            </a:r>
            <a:endParaRPr sz="2700">
              <a:solidFill>
                <a:schemeClr val="dk1"/>
              </a:solidFill>
            </a:endParaRPr>
          </a:p>
          <a:p>
            <a:pPr indent="-400050" lvl="0" marL="457200" rtl="0" algn="l">
              <a:lnSpc>
                <a:spcPct val="115000"/>
              </a:lnSpc>
              <a:spcBef>
                <a:spcPts val="0"/>
              </a:spcBef>
              <a:spcAft>
                <a:spcPts val="0"/>
              </a:spcAft>
              <a:buClr>
                <a:schemeClr val="dk1"/>
              </a:buClr>
              <a:buSzPts val="2700"/>
              <a:buChar char="●"/>
            </a:pPr>
            <a:r>
              <a:rPr lang="es-ES" sz="2700">
                <a:solidFill>
                  <a:schemeClr val="dk1"/>
                </a:solidFill>
              </a:rPr>
              <a:t>Incorporación de campos adicionales para categorizar equipos en el formulario de registro</a:t>
            </a:r>
            <a:endParaRPr sz="2700">
              <a:solidFill>
                <a:schemeClr val="dk1"/>
              </a:solidFill>
            </a:endParaRPr>
          </a:p>
          <a:p>
            <a:pPr indent="0" lvl="0" marL="457200" rtl="0" algn="l">
              <a:lnSpc>
                <a:spcPct val="115000"/>
              </a:lnSpc>
              <a:spcBef>
                <a:spcPts val="1200"/>
              </a:spcBef>
              <a:spcAft>
                <a:spcPts val="1200"/>
              </a:spcAft>
              <a:buNone/>
            </a:pPr>
            <a:r>
              <a:t/>
            </a:r>
            <a:endParaRPr sz="2700">
              <a:solidFill>
                <a:schemeClr val="dk1"/>
              </a:solidFill>
            </a:endParaRPr>
          </a:p>
        </p:txBody>
      </p:sp>
      <p:pic>
        <p:nvPicPr>
          <p:cNvPr id="364" name="Google Shape;364;p13"/>
          <p:cNvPicPr preferRelativeResize="0"/>
          <p:nvPr/>
        </p:nvPicPr>
        <p:blipFill>
          <a:blip r:embed="rId3">
            <a:alphaModFix/>
          </a:blip>
          <a:stretch>
            <a:fillRect/>
          </a:stretch>
        </p:blipFill>
        <p:spPr>
          <a:xfrm>
            <a:off x="11693100" y="9885950"/>
            <a:ext cx="8097475" cy="1003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g31af2080bef_0_18"/>
          <p:cNvPicPr preferRelativeResize="0"/>
          <p:nvPr/>
        </p:nvPicPr>
        <p:blipFill>
          <a:blip r:embed="rId3">
            <a:alphaModFix/>
          </a:blip>
          <a:stretch>
            <a:fillRect/>
          </a:stretch>
        </p:blipFill>
        <p:spPr>
          <a:xfrm>
            <a:off x="517288" y="8400730"/>
            <a:ext cx="6369525" cy="2049200"/>
          </a:xfrm>
          <a:prstGeom prst="rect">
            <a:avLst/>
          </a:prstGeom>
          <a:noFill/>
          <a:ln>
            <a:noFill/>
          </a:ln>
        </p:spPr>
      </p:pic>
      <p:sp>
        <p:nvSpPr>
          <p:cNvPr id="371" name="Google Shape;371;g31af2080bef_0_18"/>
          <p:cNvSpPr txBox="1"/>
          <p:nvPr>
            <p:ph idx="1" type="body"/>
          </p:nvPr>
        </p:nvSpPr>
        <p:spPr>
          <a:xfrm>
            <a:off x="7762225" y="8400725"/>
            <a:ext cx="10992000" cy="2648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s-ES" sz="4800">
                <a:solidFill>
                  <a:schemeClr val="dk1"/>
                </a:solidFill>
              </a:rPr>
              <a:t>Obstáculos presentados durante el desarrollo</a:t>
            </a:r>
            <a:endParaRPr b="1">
              <a:solidFill>
                <a:schemeClr val="dk1"/>
              </a:solidFill>
            </a:endParaRPr>
          </a:p>
          <a:p>
            <a:pPr indent="0" lvl="0" marL="0" rtl="0" algn="l">
              <a:spcBef>
                <a:spcPts val="2600"/>
              </a:spcBef>
              <a:spcAft>
                <a:spcPts val="2600"/>
              </a:spcAft>
              <a:buNone/>
            </a:pPr>
            <a:r>
              <a:t/>
            </a:r>
            <a:endParaRPr b="1">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14"/>
          <p:cNvSpPr txBox="1"/>
          <p:nvPr/>
        </p:nvSpPr>
        <p:spPr>
          <a:xfrm>
            <a:off x="255675" y="156900"/>
            <a:ext cx="14226600" cy="7767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2100">
                <a:solidFill>
                  <a:schemeClr val="dk1"/>
                </a:solidFill>
                <a:latin typeface="Arial"/>
                <a:ea typeface="Arial"/>
                <a:cs typeface="Arial"/>
                <a:sym typeface="Arial"/>
              </a:rPr>
              <a:t>Limitaciones técnicas</a:t>
            </a:r>
            <a:endParaRPr sz="2200"/>
          </a:p>
          <a:p>
            <a:pPr indent="0" lvl="0" marL="0" marR="0" rtl="0" algn="l">
              <a:spcBef>
                <a:spcPts val="0"/>
              </a:spcBef>
              <a:spcAft>
                <a:spcPts val="0"/>
              </a:spcAft>
              <a:buNone/>
            </a:pPr>
            <a:r>
              <a:rPr lang="es-ES" sz="2100">
                <a:solidFill>
                  <a:schemeClr val="dk1"/>
                </a:solidFill>
                <a:latin typeface="Arial"/>
                <a:ea typeface="Arial"/>
                <a:cs typeface="Arial"/>
                <a:sym typeface="Arial"/>
              </a:rPr>
              <a:t>Durante la fase de desarrollo, surgieron dificultades relacionadas con la integración de tecnologías </a:t>
            </a:r>
            <a:r>
              <a:rPr lang="es-ES" sz="2100">
                <a:solidFill>
                  <a:schemeClr val="dk1"/>
                </a:solidFill>
              </a:rPr>
              <a:t>los cuales fueron </a:t>
            </a:r>
            <a:r>
              <a:rPr lang="es-ES" sz="2100">
                <a:solidFill>
                  <a:schemeClr val="dk1"/>
                </a:solidFill>
              </a:rPr>
              <a:t>específicamente</a:t>
            </a:r>
            <a:r>
              <a:rPr lang="es-ES" sz="2100">
                <a:solidFill>
                  <a:schemeClr val="dk1"/>
                </a:solidFill>
              </a:rPr>
              <a:t> algunos paquetes de node js.</a:t>
            </a:r>
            <a:endParaRPr sz="2100">
              <a:solidFill>
                <a:schemeClr val="dk1"/>
              </a:solidFill>
            </a:endParaRPr>
          </a:p>
          <a:p>
            <a:pPr indent="0" lvl="0" marL="0" marR="0" rtl="0" algn="l">
              <a:spcBef>
                <a:spcPts val="0"/>
              </a:spcBef>
              <a:spcAft>
                <a:spcPts val="0"/>
              </a:spcAft>
              <a:buNone/>
            </a:pPr>
            <a:r>
              <a:t/>
            </a:r>
            <a:endParaRPr sz="2100">
              <a:solidFill>
                <a:schemeClr val="dk1"/>
              </a:solidFill>
            </a:endParaRPr>
          </a:p>
          <a:p>
            <a:pPr indent="0" lvl="0" marL="0" rtl="0" algn="l">
              <a:spcBef>
                <a:spcPts val="0"/>
              </a:spcBef>
              <a:spcAft>
                <a:spcPts val="0"/>
              </a:spcAft>
              <a:buClr>
                <a:schemeClr val="dk1"/>
              </a:buClr>
              <a:buFont typeface="Arial"/>
              <a:buNone/>
            </a:pPr>
            <a:r>
              <a:rPr b="1" lang="es-ES" sz="2100">
                <a:solidFill>
                  <a:schemeClr val="dk1"/>
                </a:solidFill>
              </a:rPr>
              <a:t>Gestión del tiempo en los sprints</a:t>
            </a:r>
            <a:endParaRPr b="1" sz="2100">
              <a:solidFill>
                <a:schemeClr val="dk1"/>
              </a:solidFill>
            </a:endParaRPr>
          </a:p>
          <a:p>
            <a:pPr indent="0" lvl="0" marL="0" rtl="0" algn="l">
              <a:spcBef>
                <a:spcPts val="0"/>
              </a:spcBef>
              <a:spcAft>
                <a:spcPts val="0"/>
              </a:spcAft>
              <a:buNone/>
            </a:pPr>
            <a:r>
              <a:rPr lang="es-ES" sz="2100">
                <a:solidFill>
                  <a:schemeClr val="dk1"/>
                </a:solidFill>
              </a:rPr>
              <a:t>La planificación inicial de las tareas en algunos sprints no consideró adecuadamente la complejidad de ciertas funcionalidades, lo que llevó a retrasos en las entregas.</a:t>
            </a:r>
            <a:endParaRPr sz="2100">
              <a:solidFill>
                <a:schemeClr val="dk1"/>
              </a:solidFill>
            </a:endParaRPr>
          </a:p>
          <a:p>
            <a:pPr indent="0" lvl="0" marL="0" rtl="0" algn="l">
              <a:spcBef>
                <a:spcPts val="0"/>
              </a:spcBef>
              <a:spcAft>
                <a:spcPts val="0"/>
              </a:spcAft>
              <a:buNone/>
            </a:pPr>
            <a:r>
              <a:t/>
            </a:r>
            <a:endParaRPr sz="2100">
              <a:solidFill>
                <a:schemeClr val="dk1"/>
              </a:solidFill>
            </a:endParaRPr>
          </a:p>
          <a:p>
            <a:pPr indent="0" lvl="0" marL="0" rtl="0" algn="l">
              <a:spcBef>
                <a:spcPts val="0"/>
              </a:spcBef>
              <a:spcAft>
                <a:spcPts val="0"/>
              </a:spcAft>
              <a:buClr>
                <a:schemeClr val="dk1"/>
              </a:buClr>
              <a:buFont typeface="Arial"/>
              <a:buNone/>
            </a:pPr>
            <a:r>
              <a:rPr b="1" lang="es-ES" sz="2100">
                <a:solidFill>
                  <a:schemeClr val="dk1"/>
                </a:solidFill>
              </a:rPr>
              <a:t>Riesgos relacionados con la seguridad</a:t>
            </a:r>
            <a:endParaRPr sz="1500">
              <a:solidFill>
                <a:schemeClr val="dk1"/>
              </a:solidFill>
            </a:endParaRPr>
          </a:p>
          <a:p>
            <a:pPr indent="0" lvl="0" marL="0" rtl="0" algn="l">
              <a:spcBef>
                <a:spcPts val="0"/>
              </a:spcBef>
              <a:spcAft>
                <a:spcPts val="0"/>
              </a:spcAft>
              <a:buClr>
                <a:schemeClr val="dk1"/>
              </a:buClr>
              <a:buSzPts val="1100"/>
              <a:buFont typeface="Arial"/>
              <a:buNone/>
            </a:pPr>
            <a:r>
              <a:rPr lang="es-ES" sz="2100">
                <a:solidFill>
                  <a:schemeClr val="dk1"/>
                </a:solidFill>
              </a:rPr>
              <a:t>Durante el desarrollo, se identificaron vulnerabilidades en la gestión de datos sensibles, como información de equipos y usuarios.</a:t>
            </a:r>
            <a:endParaRPr sz="2100">
              <a:solidFill>
                <a:schemeClr val="dk1"/>
              </a:solidFill>
            </a:endParaRPr>
          </a:p>
          <a:p>
            <a:pPr indent="0" lvl="0" marL="0" marR="0" rtl="0" algn="l">
              <a:spcBef>
                <a:spcPts val="0"/>
              </a:spcBef>
              <a:spcAft>
                <a:spcPts val="0"/>
              </a:spcAft>
              <a:buNone/>
            </a:pPr>
            <a:r>
              <a:t/>
            </a:r>
            <a:endParaRPr sz="2100"/>
          </a:p>
          <a:p>
            <a:pPr indent="0" lvl="0" marL="0" rtl="0" algn="l">
              <a:spcBef>
                <a:spcPts val="0"/>
              </a:spcBef>
              <a:spcAft>
                <a:spcPts val="0"/>
              </a:spcAft>
              <a:buSzPts val="1100"/>
              <a:buNone/>
            </a:pPr>
            <a:r>
              <a:rPr b="1" lang="es-ES" sz="2100">
                <a:solidFill>
                  <a:schemeClr val="dk1"/>
                </a:solidFill>
              </a:rPr>
              <a:t>Dificultades técnicas al configurar el servidor donde se aloja el proyecto</a:t>
            </a:r>
            <a:br>
              <a:rPr lang="es-ES" sz="2100">
                <a:solidFill>
                  <a:schemeClr val="dk2"/>
                </a:solidFill>
              </a:rPr>
            </a:br>
            <a:r>
              <a:rPr lang="es-ES" sz="2100">
                <a:solidFill>
                  <a:schemeClr val="dk1"/>
                </a:solidFill>
              </a:rPr>
              <a:t>Para poder habilitar el sitio en el servidor se implementan tecnologías como hyper-v de las cuales no teníamos conocimiento.</a:t>
            </a:r>
            <a:endParaRPr sz="2100">
              <a:solidFill>
                <a:schemeClr val="dk1"/>
              </a:solidFill>
            </a:endParaRPr>
          </a:p>
          <a:p>
            <a:pPr indent="0" lvl="0" marL="0" rtl="0" algn="l">
              <a:spcBef>
                <a:spcPts val="0"/>
              </a:spcBef>
              <a:spcAft>
                <a:spcPts val="0"/>
              </a:spcAft>
              <a:buSzPts val="1100"/>
              <a:buNone/>
            </a:pPr>
            <a:r>
              <a:t/>
            </a:r>
            <a:endParaRPr sz="2100">
              <a:solidFill>
                <a:schemeClr val="dk1"/>
              </a:solidFill>
            </a:endParaRPr>
          </a:p>
          <a:p>
            <a:pPr indent="0" lvl="0" marL="0" rtl="0" algn="l">
              <a:spcBef>
                <a:spcPts val="0"/>
              </a:spcBef>
              <a:spcAft>
                <a:spcPts val="0"/>
              </a:spcAft>
              <a:buClr>
                <a:schemeClr val="dk1"/>
              </a:buClr>
              <a:buFont typeface="Arial"/>
              <a:buNone/>
            </a:pPr>
            <a:r>
              <a:rPr b="1" lang="es-ES" sz="2100">
                <a:solidFill>
                  <a:schemeClr val="dk1"/>
                </a:solidFill>
              </a:rPr>
              <a:t>Problemas de comunicación entre los interesados</a:t>
            </a:r>
            <a:endParaRPr sz="1500">
              <a:solidFill>
                <a:schemeClr val="dk1"/>
              </a:solidFill>
            </a:endParaRPr>
          </a:p>
          <a:p>
            <a:pPr indent="0" lvl="0" marL="0" rtl="0" algn="l">
              <a:spcBef>
                <a:spcPts val="0"/>
              </a:spcBef>
              <a:spcAft>
                <a:spcPts val="0"/>
              </a:spcAft>
              <a:buNone/>
            </a:pPr>
            <a:r>
              <a:rPr lang="es-ES" sz="2100">
                <a:solidFill>
                  <a:schemeClr val="dk1"/>
                </a:solidFill>
              </a:rPr>
              <a:t>Durante las primeras iteraciones, hubo falta de alineación en las expectativas de los stakeholders y el equipo de desarrollo, lo que llevó a malentendidos sobre el alcance de ciertas funcionalidades</a:t>
            </a:r>
            <a:endParaRPr sz="2100">
              <a:solidFill>
                <a:schemeClr val="dk1"/>
              </a:solidFill>
            </a:endParaRPr>
          </a:p>
          <a:p>
            <a:pPr indent="0" lvl="0" marL="0" rtl="0" algn="l">
              <a:spcBef>
                <a:spcPts val="0"/>
              </a:spcBef>
              <a:spcAft>
                <a:spcPts val="0"/>
              </a:spcAft>
              <a:buNone/>
            </a:pPr>
            <a:r>
              <a:t/>
            </a:r>
            <a:endParaRPr sz="2100">
              <a:solidFill>
                <a:schemeClr val="dk1"/>
              </a:solidFill>
            </a:endParaRPr>
          </a:p>
          <a:p>
            <a:pPr indent="0" lvl="0" marL="0" rtl="0" algn="l">
              <a:spcBef>
                <a:spcPts val="0"/>
              </a:spcBef>
              <a:spcAft>
                <a:spcPts val="0"/>
              </a:spcAft>
              <a:buNone/>
            </a:pPr>
            <a:r>
              <a:rPr b="1" lang="es-ES" sz="2100">
                <a:solidFill>
                  <a:schemeClr val="dk1"/>
                </a:solidFill>
              </a:rPr>
              <a:t>Dificultad en la definición inicial de requerimientos</a:t>
            </a:r>
            <a:r>
              <a:rPr lang="es-ES" sz="2100">
                <a:solidFill>
                  <a:schemeClr val="dk1"/>
                </a:solidFill>
              </a:rPr>
              <a:t> </a:t>
            </a:r>
            <a:endParaRPr sz="2100">
              <a:solidFill>
                <a:schemeClr val="dk1"/>
              </a:solidFill>
            </a:endParaRPr>
          </a:p>
          <a:p>
            <a:pPr indent="0" lvl="0" marL="0" rtl="0" algn="l">
              <a:spcBef>
                <a:spcPts val="2600"/>
              </a:spcBef>
              <a:spcAft>
                <a:spcPts val="2600"/>
              </a:spcAft>
              <a:buClr>
                <a:schemeClr val="dk1"/>
              </a:buClr>
              <a:buFont typeface="Arial"/>
              <a:buNone/>
            </a:pPr>
            <a:r>
              <a:rPr lang="es-ES" sz="2100">
                <a:solidFill>
                  <a:schemeClr val="dk1"/>
                </a:solidFill>
              </a:rPr>
              <a:t>Al inicio del proyecto, los stakeholders tuvieron dificultades para definir de manera precisa los requisitos del sistema, lo que generó incertidumbre en la priorización de funcionalidades.</a:t>
            </a:r>
            <a:endParaRPr sz="2100">
              <a:solidFill>
                <a:schemeClr val="dk1"/>
              </a:solidFill>
            </a:endParaRPr>
          </a:p>
        </p:txBody>
      </p:sp>
      <p:sp>
        <p:nvSpPr>
          <p:cNvPr id="377" name="Google Shape;377;p14"/>
          <p:cNvSpPr txBox="1"/>
          <p:nvPr/>
        </p:nvSpPr>
        <p:spPr>
          <a:xfrm>
            <a:off x="5789575" y="8452400"/>
            <a:ext cx="14226600" cy="1354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2200">
                <a:solidFill>
                  <a:schemeClr val="dk1"/>
                </a:solidFill>
                <a:latin typeface="Arial"/>
                <a:ea typeface="Arial"/>
                <a:cs typeface="Arial"/>
                <a:sym typeface="Arial"/>
              </a:rPr>
              <a:t>Aunque estos obstáculos presentaron desafíos significativos, la implementación de estrategias de mitigación oportunas y el compromiso del equipo </a:t>
            </a:r>
            <a:r>
              <a:rPr lang="es-ES" sz="2200">
                <a:solidFill>
                  <a:schemeClr val="dk1"/>
                </a:solidFill>
              </a:rPr>
              <a:t>permiten</a:t>
            </a:r>
            <a:r>
              <a:rPr lang="es-ES" sz="2200">
                <a:solidFill>
                  <a:schemeClr val="dk1"/>
                </a:solidFill>
                <a:latin typeface="Arial"/>
                <a:ea typeface="Arial"/>
                <a:cs typeface="Arial"/>
                <a:sym typeface="Arial"/>
              </a:rPr>
              <a:t> superarlos y cumplir con los objetivos del proyecto. Estas experiencias fortalecieron las capacidades del equipo y reafirmaron la importancia de la planificación flexible y la comunicación efectiva en proyectos complejos.</a:t>
            </a:r>
            <a:endParaRPr sz="2200">
              <a:solidFill>
                <a:srgbClr val="000000"/>
              </a:solidFill>
              <a:latin typeface="Arial"/>
              <a:ea typeface="Arial"/>
              <a:cs typeface="Arial"/>
              <a:sym typeface="Arial"/>
            </a:endParaRPr>
          </a:p>
        </p:txBody>
      </p:sp>
      <p:pic>
        <p:nvPicPr>
          <p:cNvPr id="378" name="Google Shape;378;p14"/>
          <p:cNvPicPr preferRelativeResize="0"/>
          <p:nvPr/>
        </p:nvPicPr>
        <p:blipFill>
          <a:blip r:embed="rId3">
            <a:alphaModFix/>
          </a:blip>
          <a:stretch>
            <a:fillRect/>
          </a:stretch>
        </p:blipFill>
        <p:spPr>
          <a:xfrm>
            <a:off x="14482150" y="202350"/>
            <a:ext cx="5534025" cy="685800"/>
          </a:xfrm>
          <a:prstGeom prst="rect">
            <a:avLst/>
          </a:prstGeom>
          <a:noFill/>
          <a:ln>
            <a:noFill/>
          </a:ln>
        </p:spPr>
      </p:pic>
      <p:pic>
        <p:nvPicPr>
          <p:cNvPr id="379" name="Google Shape;379;p14"/>
          <p:cNvPicPr preferRelativeResize="0"/>
          <p:nvPr/>
        </p:nvPicPr>
        <p:blipFill>
          <a:blip r:embed="rId4">
            <a:alphaModFix/>
          </a:blip>
          <a:stretch>
            <a:fillRect/>
          </a:stretch>
        </p:blipFill>
        <p:spPr>
          <a:xfrm>
            <a:off x="255675" y="7810500"/>
            <a:ext cx="5388350" cy="2989200"/>
          </a:xfrm>
          <a:prstGeom prst="rect">
            <a:avLst/>
          </a:prstGeom>
          <a:noFill/>
          <a:ln>
            <a:noFill/>
          </a:ln>
        </p:spPr>
      </p:pic>
      <p:pic>
        <p:nvPicPr>
          <p:cNvPr id="380" name="Google Shape;380;p14"/>
          <p:cNvPicPr preferRelativeResize="0"/>
          <p:nvPr/>
        </p:nvPicPr>
        <p:blipFill>
          <a:blip r:embed="rId5">
            <a:alphaModFix/>
          </a:blip>
          <a:stretch>
            <a:fillRect/>
          </a:stretch>
        </p:blipFill>
        <p:spPr>
          <a:xfrm>
            <a:off x="15352725" y="1458375"/>
            <a:ext cx="4169134" cy="2989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15"/>
          <p:cNvSpPr txBox="1"/>
          <p:nvPr>
            <p:ph idx="1" type="body"/>
          </p:nvPr>
        </p:nvSpPr>
        <p:spPr>
          <a:xfrm>
            <a:off x="5138402" y="7307097"/>
            <a:ext cx="10649100" cy="831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2600"/>
              </a:spcAft>
              <a:buNone/>
            </a:pPr>
            <a:r>
              <a:rPr lang="es-ES">
                <a:solidFill>
                  <a:schemeClr val="dk1"/>
                </a:solidFill>
              </a:rPr>
              <a:t>SSDD</a:t>
            </a:r>
            <a:endParaRPr>
              <a:solidFill>
                <a:schemeClr val="dk1"/>
              </a:solidFill>
            </a:endParaRPr>
          </a:p>
        </p:txBody>
      </p:sp>
      <p:sp>
        <p:nvSpPr>
          <p:cNvPr id="386" name="Google Shape;386;p15"/>
          <p:cNvSpPr txBox="1"/>
          <p:nvPr>
            <p:ph idx="2" type="body"/>
          </p:nvPr>
        </p:nvSpPr>
        <p:spPr>
          <a:xfrm>
            <a:off x="4718050" y="6152227"/>
            <a:ext cx="11429999" cy="923330"/>
          </a:xfrm>
          <a:prstGeom prst="rect">
            <a:avLst/>
          </a:prstGeom>
          <a:noFill/>
          <a:ln>
            <a:noFill/>
          </a:ln>
        </p:spPr>
        <p:txBody>
          <a:bodyPr anchorCtr="0" anchor="t" bIns="0" lIns="0" spcFirstLastPara="1" rIns="0" wrap="square" tIns="0">
            <a:spAutoFit/>
          </a:bodyPr>
          <a:lstStyle/>
          <a:p>
            <a:pPr indent="0" lvl="0" marL="0" rtl="0" algn="ctr">
              <a:spcBef>
                <a:spcPts val="0"/>
              </a:spcBef>
              <a:spcAft>
                <a:spcPts val="2600"/>
              </a:spcAft>
              <a:buNone/>
            </a:pPr>
            <a:r>
              <a:rPr lang="es-ES"/>
              <a:t>PREGUNTAS CAPSTONE </a:t>
            </a:r>
            <a:endParaRPr/>
          </a:p>
        </p:txBody>
      </p:sp>
      <p:sp>
        <p:nvSpPr>
          <p:cNvPr id="387" name="Google Shape;387;p15"/>
          <p:cNvSpPr txBox="1"/>
          <p:nvPr>
            <p:ph idx="3" type="body"/>
          </p:nvPr>
        </p:nvSpPr>
        <p:spPr>
          <a:xfrm>
            <a:off x="5092767" y="8483560"/>
            <a:ext cx="10695000" cy="492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2600"/>
              </a:spcAft>
              <a:buNone/>
            </a:pPr>
            <a:r>
              <a:rPr lang="es-ES"/>
              <a:t>GESTIÓN</a:t>
            </a:r>
            <a:r>
              <a:rPr lang="es-ES"/>
              <a:t> Y CONTROL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319de01bb47_0_9"/>
          <p:cNvSpPr txBox="1"/>
          <p:nvPr>
            <p:ph type="title"/>
          </p:nvPr>
        </p:nvSpPr>
        <p:spPr>
          <a:xfrm>
            <a:off x="8398908" y="8577328"/>
            <a:ext cx="11136300" cy="8928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b="1" lang="es-ES" sz="5800"/>
              <a:t>DESCRIPCIÓN DEL PROYECTO</a:t>
            </a:r>
            <a:endParaRPr b="1" sz="6400"/>
          </a:p>
        </p:txBody>
      </p:sp>
      <p:pic>
        <p:nvPicPr>
          <p:cNvPr id="221" name="Google Shape;221;g319de01bb47_0_9"/>
          <p:cNvPicPr preferRelativeResize="0"/>
          <p:nvPr/>
        </p:nvPicPr>
        <p:blipFill>
          <a:blip r:embed="rId3">
            <a:alphaModFix/>
          </a:blip>
          <a:stretch>
            <a:fillRect/>
          </a:stretch>
        </p:blipFill>
        <p:spPr>
          <a:xfrm>
            <a:off x="517288" y="8400730"/>
            <a:ext cx="6369525" cy="2049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
          <p:cNvSpPr txBox="1"/>
          <p:nvPr/>
        </p:nvSpPr>
        <p:spPr>
          <a:xfrm>
            <a:off x="493400" y="3603550"/>
            <a:ext cx="8977200" cy="7473000"/>
          </a:xfrm>
          <a:prstGeom prst="rect">
            <a:avLst/>
          </a:prstGeom>
          <a:noFill/>
          <a:ln>
            <a:noFill/>
          </a:ln>
        </p:spPr>
        <p:txBody>
          <a:bodyPr anchorCtr="0" anchor="t" bIns="0" lIns="0" spcFirstLastPara="1" rIns="0" wrap="square" tIns="12050">
            <a:spAutoFit/>
          </a:bodyPr>
          <a:lstStyle/>
          <a:p>
            <a:pPr indent="-635" lvl="0" marL="12700" marR="5080" rtl="0" algn="l">
              <a:lnSpc>
                <a:spcPct val="126899"/>
              </a:lnSpc>
              <a:spcBef>
                <a:spcPts val="95"/>
              </a:spcBef>
              <a:spcAft>
                <a:spcPts val="0"/>
              </a:spcAft>
              <a:buNone/>
            </a:pPr>
            <a:r>
              <a:rPr lang="es-ES" sz="2800">
                <a:solidFill>
                  <a:schemeClr val="dk1"/>
                </a:solidFill>
              </a:rPr>
              <a:t>En el área de servicios digitales de </a:t>
            </a:r>
            <a:r>
              <a:rPr b="1" lang="es-ES" sz="2800">
                <a:solidFill>
                  <a:schemeClr val="dk1"/>
                </a:solidFill>
              </a:rPr>
              <a:t>Duoc UC Sede Plaza Oeste</a:t>
            </a:r>
            <a:r>
              <a:rPr lang="es-ES" sz="2800">
                <a:solidFill>
                  <a:schemeClr val="dk1"/>
                </a:solidFill>
              </a:rPr>
              <a:t>, el inventario de equipos y hardware se gestiona actualmente mediante planillas de Excel y correos electrónicos, lo que genera varios problemas. Estos incluyen el manejo disperso de datos, lo que dificulta el acceso y la actualización centralizada de la información. Además, hay riesgos de robo o desaparición de equipos, pérdida de información debido a la falta de respaldos adecuados y datos incorrectos sobre el estado, ubicación y responsables de los equipos. Estos problemas afectan la eficiencia y el control del inventario, dificultando la toma de decisiones informadas sobre los equipos disponibles.</a:t>
            </a:r>
            <a:endParaRPr sz="4100">
              <a:solidFill>
                <a:schemeClr val="dk1"/>
              </a:solidFill>
              <a:latin typeface="Calibri"/>
              <a:ea typeface="Calibri"/>
              <a:cs typeface="Calibri"/>
              <a:sym typeface="Calibri"/>
            </a:endParaRPr>
          </a:p>
          <a:p>
            <a:pPr indent="-635" lvl="0" marL="12700" marR="5080" rtl="0" algn="ctr">
              <a:lnSpc>
                <a:spcPct val="126899"/>
              </a:lnSpc>
              <a:spcBef>
                <a:spcPts val="95"/>
              </a:spcBef>
              <a:spcAft>
                <a:spcPts val="0"/>
              </a:spcAft>
              <a:buNone/>
            </a:pPr>
            <a:r>
              <a:t/>
            </a:r>
            <a:endParaRPr sz="2200">
              <a:solidFill>
                <a:schemeClr val="dk1"/>
              </a:solidFill>
              <a:latin typeface="Arial"/>
              <a:ea typeface="Arial"/>
              <a:cs typeface="Arial"/>
              <a:sym typeface="Arial"/>
            </a:endParaRPr>
          </a:p>
        </p:txBody>
      </p:sp>
      <p:sp>
        <p:nvSpPr>
          <p:cNvPr id="227" name="Google Shape;227;p3"/>
          <p:cNvSpPr txBox="1"/>
          <p:nvPr/>
        </p:nvSpPr>
        <p:spPr>
          <a:xfrm>
            <a:off x="3038738" y="2532572"/>
            <a:ext cx="3886500" cy="683700"/>
          </a:xfrm>
          <a:prstGeom prst="rect">
            <a:avLst/>
          </a:prstGeom>
          <a:noFill/>
          <a:ln>
            <a:noFill/>
          </a:ln>
        </p:spPr>
        <p:txBody>
          <a:bodyPr anchorCtr="0" anchor="t" bIns="0" lIns="0" spcFirstLastPara="1" rIns="0" wrap="square" tIns="13950">
            <a:spAutoFit/>
          </a:bodyPr>
          <a:lstStyle/>
          <a:p>
            <a:pPr indent="0" lvl="0" marL="12700" marR="0" rtl="0" algn="ctr">
              <a:lnSpc>
                <a:spcPct val="100000"/>
              </a:lnSpc>
              <a:spcBef>
                <a:spcPts val="0"/>
              </a:spcBef>
              <a:spcAft>
                <a:spcPts val="0"/>
              </a:spcAft>
              <a:buNone/>
            </a:pPr>
            <a:r>
              <a:rPr b="1" lang="es-ES" sz="4350">
                <a:solidFill>
                  <a:schemeClr val="dk1"/>
                </a:solidFill>
                <a:latin typeface="Arial"/>
                <a:ea typeface="Arial"/>
                <a:cs typeface="Arial"/>
                <a:sym typeface="Arial"/>
              </a:rPr>
              <a:t>Problema</a:t>
            </a:r>
            <a:r>
              <a:rPr b="1" lang="es-ES" sz="4350">
                <a:solidFill>
                  <a:schemeClr val="dk1"/>
                </a:solidFill>
              </a:rPr>
              <a:t> </a:t>
            </a:r>
            <a:endParaRPr sz="4350">
              <a:solidFill>
                <a:schemeClr val="dk1"/>
              </a:solidFill>
              <a:latin typeface="Arial"/>
              <a:ea typeface="Arial"/>
              <a:cs typeface="Arial"/>
              <a:sym typeface="Arial"/>
            </a:endParaRPr>
          </a:p>
        </p:txBody>
      </p:sp>
      <p:sp>
        <p:nvSpPr>
          <p:cNvPr id="228" name="Google Shape;228;p3"/>
          <p:cNvSpPr/>
          <p:nvPr/>
        </p:nvSpPr>
        <p:spPr>
          <a:xfrm rot="5400000">
            <a:off x="6253384" y="6686233"/>
            <a:ext cx="7000240" cy="60325"/>
          </a:xfrm>
          <a:custGeom>
            <a:rect b="b" l="l" r="r" t="t"/>
            <a:pathLst>
              <a:path extrusionOk="0" h="60325" w="751840">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3"/>
          <p:cNvSpPr txBox="1"/>
          <p:nvPr/>
        </p:nvSpPr>
        <p:spPr>
          <a:xfrm>
            <a:off x="12878320" y="2532579"/>
            <a:ext cx="3886500" cy="683700"/>
          </a:xfrm>
          <a:prstGeom prst="rect">
            <a:avLst/>
          </a:prstGeom>
          <a:noFill/>
          <a:ln>
            <a:noFill/>
          </a:ln>
        </p:spPr>
        <p:txBody>
          <a:bodyPr anchorCtr="0" anchor="t" bIns="0" lIns="0" spcFirstLastPara="1" rIns="0" wrap="square" tIns="13950">
            <a:spAutoFit/>
          </a:bodyPr>
          <a:lstStyle/>
          <a:p>
            <a:pPr indent="0" lvl="0" marL="12700" marR="0" rtl="0" algn="ctr">
              <a:lnSpc>
                <a:spcPct val="100000"/>
              </a:lnSpc>
              <a:spcBef>
                <a:spcPts val="0"/>
              </a:spcBef>
              <a:spcAft>
                <a:spcPts val="0"/>
              </a:spcAft>
              <a:buNone/>
            </a:pPr>
            <a:r>
              <a:rPr b="1" lang="es-ES" sz="4350">
                <a:solidFill>
                  <a:schemeClr val="dk1"/>
                </a:solidFill>
              </a:rPr>
              <a:t>Solución</a:t>
            </a:r>
            <a:endParaRPr sz="4350">
              <a:solidFill>
                <a:schemeClr val="dk1"/>
              </a:solidFill>
              <a:latin typeface="Arial"/>
              <a:ea typeface="Arial"/>
              <a:cs typeface="Arial"/>
              <a:sym typeface="Arial"/>
            </a:endParaRPr>
          </a:p>
        </p:txBody>
      </p:sp>
      <p:sp>
        <p:nvSpPr>
          <p:cNvPr id="230" name="Google Shape;230;p3"/>
          <p:cNvSpPr txBox="1"/>
          <p:nvPr/>
        </p:nvSpPr>
        <p:spPr>
          <a:xfrm>
            <a:off x="10629527" y="3603550"/>
            <a:ext cx="8384100" cy="5377500"/>
          </a:xfrm>
          <a:prstGeom prst="rect">
            <a:avLst/>
          </a:prstGeom>
          <a:noFill/>
          <a:ln>
            <a:noFill/>
          </a:ln>
        </p:spPr>
        <p:txBody>
          <a:bodyPr anchorCtr="0" anchor="t" bIns="0" lIns="0" spcFirstLastPara="1" rIns="0" wrap="square" tIns="12050">
            <a:spAutoFit/>
          </a:bodyPr>
          <a:lstStyle/>
          <a:p>
            <a:pPr indent="0" lvl="0" marL="0" marR="5080" rtl="0" algn="l">
              <a:lnSpc>
                <a:spcPct val="126899"/>
              </a:lnSpc>
              <a:spcBef>
                <a:spcPts val="95"/>
              </a:spcBef>
              <a:spcAft>
                <a:spcPts val="0"/>
              </a:spcAft>
              <a:buNone/>
            </a:pPr>
            <a:r>
              <a:rPr lang="es-ES" sz="2800">
                <a:solidFill>
                  <a:schemeClr val="dk1"/>
                </a:solidFill>
              </a:rPr>
              <a:t>Para abordar los problemas actuales en la gestión del inventario de equipos y hardware en el área de servicios digitales de </a:t>
            </a:r>
            <a:r>
              <a:rPr b="1" lang="es-ES" sz="2800">
                <a:solidFill>
                  <a:schemeClr val="dk1"/>
                </a:solidFill>
              </a:rPr>
              <a:t>Duoc UC Sede Plaza Oeste</a:t>
            </a:r>
            <a:r>
              <a:rPr lang="es-ES" sz="2800">
                <a:solidFill>
                  <a:schemeClr val="dk1"/>
                </a:solidFill>
              </a:rPr>
              <a:t>, proponemos el desarrollo e implementación de un </a:t>
            </a:r>
            <a:r>
              <a:rPr b="1" lang="es-ES" sz="2800">
                <a:solidFill>
                  <a:schemeClr val="dk1"/>
                </a:solidFill>
              </a:rPr>
              <a:t>Sistema de Gestión de Inventario Digitalizado.</a:t>
            </a:r>
            <a:r>
              <a:rPr lang="es-ES" sz="2800">
                <a:solidFill>
                  <a:schemeClr val="dk1"/>
                </a:solidFill>
              </a:rPr>
              <a:t> Esta solución centralizará y automatizará el control de los equipos, optimizando el proceso, mejorando la precisión de los datos y reduciendo los riesgos asociados con la pérdida de información.</a:t>
            </a:r>
            <a:endParaRPr sz="4100">
              <a:solidFill>
                <a:schemeClr val="dk1"/>
              </a:solidFill>
              <a:latin typeface="Calibri"/>
              <a:ea typeface="Calibri"/>
              <a:cs typeface="Calibri"/>
              <a:sym typeface="Calibri"/>
            </a:endParaRPr>
          </a:p>
          <a:p>
            <a:pPr indent="-635" lvl="0" marL="12700" marR="5080" rtl="0" algn="ctr">
              <a:lnSpc>
                <a:spcPct val="126899"/>
              </a:lnSpc>
              <a:spcBef>
                <a:spcPts val="95"/>
              </a:spcBef>
              <a:spcAft>
                <a:spcPts val="0"/>
              </a:spcAft>
              <a:buNone/>
            </a:pPr>
            <a:r>
              <a:t/>
            </a:r>
            <a:endParaRPr sz="2800">
              <a:solidFill>
                <a:schemeClr val="dk1"/>
              </a:solidFill>
              <a:latin typeface="Arial"/>
              <a:ea typeface="Arial"/>
              <a:cs typeface="Arial"/>
              <a:sym typeface="Arial"/>
            </a:endParaRPr>
          </a:p>
        </p:txBody>
      </p:sp>
      <p:sp>
        <p:nvSpPr>
          <p:cNvPr id="231" name="Google Shape;231;p3"/>
          <p:cNvSpPr txBox="1"/>
          <p:nvPr>
            <p:ph idx="4294967295" type="title"/>
          </p:nvPr>
        </p:nvSpPr>
        <p:spPr>
          <a:xfrm>
            <a:off x="2066057" y="1068100"/>
            <a:ext cx="2466900" cy="892800"/>
          </a:xfrm>
          <a:prstGeom prst="rect">
            <a:avLst/>
          </a:prstGeom>
          <a:noFill/>
          <a:ln>
            <a:noFill/>
          </a:ln>
        </p:spPr>
        <p:txBody>
          <a:bodyPr anchorCtr="0" anchor="t" bIns="201025" lIns="201025" spcFirstLastPara="1" rIns="201025" wrap="square" tIns="201025">
            <a:normAutofit fontScale="90000"/>
          </a:bodyPr>
          <a:lstStyle/>
          <a:p>
            <a:pPr indent="0" lvl="0" marL="0" rtl="0" algn="l">
              <a:spcBef>
                <a:spcPts val="0"/>
              </a:spcBef>
              <a:spcAft>
                <a:spcPts val="0"/>
              </a:spcAft>
              <a:buNone/>
            </a:pPr>
            <a:r>
              <a:rPr lang="es-ES" sz="5800"/>
              <a:t>SSDD</a:t>
            </a:r>
            <a:endParaRPr sz="6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
          <p:cNvSpPr txBox="1"/>
          <p:nvPr>
            <p:ph type="title"/>
          </p:nvPr>
        </p:nvSpPr>
        <p:spPr>
          <a:xfrm>
            <a:off x="10366325" y="8724775"/>
            <a:ext cx="6977700" cy="892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s-ES" sz="5800"/>
              <a:t>Objetivo General</a:t>
            </a:r>
            <a:endParaRPr b="1" sz="5800"/>
          </a:p>
        </p:txBody>
      </p:sp>
      <p:pic>
        <p:nvPicPr>
          <p:cNvPr id="237" name="Google Shape;237;p4"/>
          <p:cNvPicPr preferRelativeResize="0"/>
          <p:nvPr/>
        </p:nvPicPr>
        <p:blipFill>
          <a:blip r:embed="rId3">
            <a:alphaModFix/>
          </a:blip>
          <a:stretch>
            <a:fillRect/>
          </a:stretch>
        </p:blipFill>
        <p:spPr>
          <a:xfrm>
            <a:off x="517288" y="8400730"/>
            <a:ext cx="6369525" cy="2049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19e43ba2e1_0_0"/>
          <p:cNvSpPr txBox="1"/>
          <p:nvPr>
            <p:ph idx="4294967295" type="title"/>
          </p:nvPr>
        </p:nvSpPr>
        <p:spPr>
          <a:xfrm>
            <a:off x="2066057" y="1068100"/>
            <a:ext cx="2466900" cy="892800"/>
          </a:xfrm>
          <a:prstGeom prst="rect">
            <a:avLst/>
          </a:prstGeom>
        </p:spPr>
        <p:txBody>
          <a:bodyPr anchorCtr="0" anchor="t" bIns="201025" lIns="201025" spcFirstLastPara="1" rIns="201025" wrap="square" tIns="201025">
            <a:normAutofit fontScale="90000"/>
          </a:bodyPr>
          <a:lstStyle/>
          <a:p>
            <a:pPr indent="0" lvl="0" marL="0" rtl="0" algn="l">
              <a:spcBef>
                <a:spcPts val="0"/>
              </a:spcBef>
              <a:spcAft>
                <a:spcPts val="0"/>
              </a:spcAft>
              <a:buNone/>
            </a:pPr>
            <a:r>
              <a:rPr lang="es-ES" sz="5800"/>
              <a:t>SSDD</a:t>
            </a:r>
            <a:endParaRPr sz="6400"/>
          </a:p>
        </p:txBody>
      </p:sp>
      <p:sp>
        <p:nvSpPr>
          <p:cNvPr id="244" name="Google Shape;244;g319e43ba2e1_0_0"/>
          <p:cNvSpPr txBox="1"/>
          <p:nvPr>
            <p:ph idx="1" type="body"/>
          </p:nvPr>
        </p:nvSpPr>
        <p:spPr>
          <a:xfrm>
            <a:off x="4066300" y="3559577"/>
            <a:ext cx="11971500" cy="601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lang="es-ES" sz="3100"/>
              <a:t>Desarrollar e implementar un Sistema de Gestión de Inventario Digitalizado para el área de servicios digitales en la sede de duoc uc Plaza Oeste, que centralice los datos, que permita tener un control de equipos y hardware existentes y operativos en sede, optimizando la gestión de los recursos, mejorando la precisión de los datos y su acceso a los usuarios con los respectivos permisos, reduciendo los riesgos de pérdida o robo, y facilitando la toma de decisiones informadas sobre el estado, ubicación y responsables de los equipos.</a:t>
            </a:r>
            <a:endParaRPr b="0" sz="3100"/>
          </a:p>
          <a:p>
            <a:pPr indent="0" lvl="0" marL="0" rtl="0" algn="l">
              <a:spcBef>
                <a:spcPts val="2600"/>
              </a:spcBef>
              <a:spcAft>
                <a:spcPts val="2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
          <p:cNvSpPr txBox="1"/>
          <p:nvPr>
            <p:ph type="title"/>
          </p:nvPr>
        </p:nvSpPr>
        <p:spPr>
          <a:xfrm>
            <a:off x="9195305" y="8668350"/>
            <a:ext cx="9286500" cy="831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s-ES" sz="5400"/>
              <a:t>Objetivos Específicos</a:t>
            </a:r>
            <a:endParaRPr b="1"/>
          </a:p>
        </p:txBody>
      </p:sp>
      <p:pic>
        <p:nvPicPr>
          <p:cNvPr id="250" name="Google Shape;250;p5"/>
          <p:cNvPicPr preferRelativeResize="0"/>
          <p:nvPr/>
        </p:nvPicPr>
        <p:blipFill>
          <a:blip r:embed="rId3">
            <a:alphaModFix/>
          </a:blip>
          <a:stretch>
            <a:fillRect/>
          </a:stretch>
        </p:blipFill>
        <p:spPr>
          <a:xfrm>
            <a:off x="517288" y="8400730"/>
            <a:ext cx="6369525" cy="204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319e43ba2e1_0_10"/>
          <p:cNvSpPr txBox="1"/>
          <p:nvPr>
            <p:ph idx="4294967295" type="title"/>
          </p:nvPr>
        </p:nvSpPr>
        <p:spPr>
          <a:xfrm>
            <a:off x="2066057" y="1068100"/>
            <a:ext cx="2466900" cy="892800"/>
          </a:xfrm>
          <a:prstGeom prst="rect">
            <a:avLst/>
          </a:prstGeom>
        </p:spPr>
        <p:txBody>
          <a:bodyPr anchorCtr="0" anchor="t" bIns="201025" lIns="201025" spcFirstLastPara="1" rIns="201025" wrap="square" tIns="201025">
            <a:normAutofit fontScale="90000"/>
          </a:bodyPr>
          <a:lstStyle/>
          <a:p>
            <a:pPr indent="0" lvl="0" marL="0" rtl="0" algn="l">
              <a:spcBef>
                <a:spcPts val="0"/>
              </a:spcBef>
              <a:spcAft>
                <a:spcPts val="0"/>
              </a:spcAft>
              <a:buNone/>
            </a:pPr>
            <a:r>
              <a:rPr lang="es-ES" sz="5800"/>
              <a:t>SSDD</a:t>
            </a:r>
            <a:endParaRPr sz="6400"/>
          </a:p>
        </p:txBody>
      </p:sp>
      <p:sp>
        <p:nvSpPr>
          <p:cNvPr id="257" name="Google Shape;257;g319e43ba2e1_0_10"/>
          <p:cNvSpPr txBox="1"/>
          <p:nvPr>
            <p:ph idx="1" type="body"/>
          </p:nvPr>
        </p:nvSpPr>
        <p:spPr>
          <a:xfrm>
            <a:off x="2066050" y="2813425"/>
            <a:ext cx="16412100" cy="8170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lang="es-ES" sz="3100"/>
              <a:t>Se creará una plataforma centralizada que almacenará todos los datos del inventario en una base de datos segura. Esto permitirá que los usuarios autorizados accedan a la información, eliminando la </a:t>
            </a:r>
            <a:r>
              <a:rPr b="0" lang="es-ES" sz="3100"/>
              <a:t>pérdida</a:t>
            </a:r>
            <a:r>
              <a:rPr b="0" lang="es-ES" sz="3100"/>
              <a:t> de datos en correos electrónicos y archivos Excel que no estén seguros o bien guardados o que </a:t>
            </a:r>
            <a:r>
              <a:rPr b="0" lang="es-ES" sz="3100"/>
              <a:t>estén</a:t>
            </a:r>
            <a:r>
              <a:rPr b="0" lang="es-ES" sz="3100"/>
              <a:t> desactualizados con la </a:t>
            </a:r>
            <a:r>
              <a:rPr b="0" lang="es-ES" sz="3100"/>
              <a:t>información</a:t>
            </a:r>
            <a:r>
              <a:rPr b="0" lang="es-ES" sz="3100"/>
              <a:t> actual.</a:t>
            </a:r>
            <a:endParaRPr b="0" sz="3100"/>
          </a:p>
          <a:p>
            <a:pPr indent="0" lvl="0" marL="0" rtl="0" algn="l">
              <a:spcBef>
                <a:spcPts val="2600"/>
              </a:spcBef>
              <a:spcAft>
                <a:spcPts val="0"/>
              </a:spcAft>
              <a:buNone/>
            </a:pPr>
            <a:r>
              <a:rPr b="0" lang="es-ES" sz="3100"/>
              <a:t>Rastreo de Equipos Cada equipo tiene asignado un número de serie único, el cual </a:t>
            </a:r>
            <a:r>
              <a:rPr b="0" lang="es-ES" sz="3100"/>
              <a:t>quedará</a:t>
            </a:r>
            <a:r>
              <a:rPr b="0" lang="es-ES" sz="3100"/>
              <a:t> vinculado a la zona o ubicación que se encuentre, facilitando su búsqueda y accesibilidad</a:t>
            </a:r>
            <a:endParaRPr b="0" sz="3100"/>
          </a:p>
          <a:p>
            <a:pPr indent="0" lvl="0" marL="0" rtl="0" algn="l">
              <a:spcBef>
                <a:spcPts val="2600"/>
              </a:spcBef>
              <a:spcAft>
                <a:spcPts val="0"/>
              </a:spcAft>
              <a:buNone/>
            </a:pPr>
            <a:r>
              <a:rPr b="0" lang="es-ES" sz="3100"/>
              <a:t>Acceso Multinivel y Seguridad El sistema contará con permisos de acceso diferenciados, lo que garantizará que solo los usuarios autorizados puedan modificar, consultar o gestionar los datos. </a:t>
            </a:r>
            <a:endParaRPr b="0" sz="3100"/>
          </a:p>
          <a:p>
            <a:pPr indent="0" lvl="0" marL="0" rtl="0" algn="l">
              <a:spcBef>
                <a:spcPts val="2600"/>
              </a:spcBef>
              <a:spcAft>
                <a:spcPts val="0"/>
              </a:spcAft>
              <a:buNone/>
            </a:pPr>
            <a:r>
              <a:rPr b="0" lang="es-ES" sz="3100"/>
              <a:t>Esto asegurará la seguridad y confidencialidad de la información a los diferentes usuarios y roles que se </a:t>
            </a:r>
            <a:r>
              <a:rPr b="0" lang="es-ES" sz="3100"/>
              <a:t>implementaran</a:t>
            </a:r>
            <a:r>
              <a:rPr b="0" lang="es-ES" sz="3100"/>
              <a:t> en el sistema.</a:t>
            </a:r>
            <a:endParaRPr b="0" sz="6300"/>
          </a:p>
          <a:p>
            <a:pPr indent="0" lvl="0" marL="0" rtl="0" algn="l">
              <a:spcBef>
                <a:spcPts val="2600"/>
              </a:spcBef>
              <a:spcAft>
                <a:spcPts val="2600"/>
              </a:spcAft>
              <a:buNone/>
            </a:pPr>
            <a:r>
              <a:t/>
            </a:r>
            <a:endParaRPr sz="5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319e43ba2e1_0_20"/>
          <p:cNvSpPr txBox="1"/>
          <p:nvPr>
            <p:ph idx="1" type="body"/>
          </p:nvPr>
        </p:nvSpPr>
        <p:spPr>
          <a:xfrm>
            <a:off x="8709925" y="8400732"/>
            <a:ext cx="108495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2600"/>
              </a:spcAft>
              <a:buNone/>
            </a:pPr>
            <a:r>
              <a:rPr b="1" lang="es-ES" sz="4800">
                <a:solidFill>
                  <a:schemeClr val="dk1"/>
                </a:solidFill>
              </a:rPr>
              <a:t>Alcances, limitaciones y Supuestos</a:t>
            </a:r>
            <a:endParaRPr>
              <a:solidFill>
                <a:schemeClr val="dk1"/>
              </a:solidFill>
            </a:endParaRPr>
          </a:p>
        </p:txBody>
      </p:sp>
      <p:pic>
        <p:nvPicPr>
          <p:cNvPr id="264" name="Google Shape;264;g319e43ba2e1_0_20"/>
          <p:cNvPicPr preferRelativeResize="0"/>
          <p:nvPr/>
        </p:nvPicPr>
        <p:blipFill>
          <a:blip r:embed="rId3">
            <a:alphaModFix/>
          </a:blip>
          <a:stretch>
            <a:fillRect/>
          </a:stretch>
        </p:blipFill>
        <p:spPr>
          <a:xfrm>
            <a:off x="517288" y="8400730"/>
            <a:ext cx="6369525" cy="2049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2021-04-02T01:36:00Z</dcterms:created>
  <dc:creator>Gabriel Mendez F.</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2021-03-30T00:00:00Z</vt:filetime>
  </property>
  <property fmtid="{D5CDD505-2E9C-101B-9397-08002B2CF9AE}" pid="3" name="Creator">
    <vt:lpwstr>Adobe Illustrator 25.2 (Macintosh)</vt:lpwstr>
  </property>
  <property fmtid="{D5CDD505-2E9C-101B-9397-08002B2CF9AE}" pid="4" name="LastSaved">
    <vt:filetime>2021-04-02T00:00:00Z</vt:filetime>
  </property>
</Properties>
</file>